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3"/>
  </p:notesMasterIdLst>
  <p:handoutMasterIdLst>
    <p:handoutMasterId r:id="rId404"/>
  </p:handoutMasterIdLst>
  <p:sldIdLst>
    <p:sldId id="861" r:id="rId2"/>
    <p:sldId id="894" r:id="rId3"/>
    <p:sldId id="895" r:id="rId4"/>
    <p:sldId id="900" r:id="rId5"/>
    <p:sldId id="899" r:id="rId6"/>
    <p:sldId id="257" r:id="rId7"/>
    <p:sldId id="258" r:id="rId8"/>
    <p:sldId id="259" r:id="rId9"/>
    <p:sldId id="260" r:id="rId10"/>
    <p:sldId id="261" r:id="rId11"/>
    <p:sldId id="262" r:id="rId12"/>
    <p:sldId id="263" r:id="rId13"/>
    <p:sldId id="264" r:id="rId14"/>
    <p:sldId id="887" r:id="rId15"/>
    <p:sldId id="888" r:id="rId16"/>
    <p:sldId id="267" r:id="rId17"/>
    <p:sldId id="268" r:id="rId18"/>
    <p:sldId id="269" r:id="rId19"/>
    <p:sldId id="270" r:id="rId20"/>
    <p:sldId id="271" r:id="rId21"/>
    <p:sldId id="272" r:id="rId22"/>
    <p:sldId id="273" r:id="rId23"/>
    <p:sldId id="274" r:id="rId24"/>
    <p:sldId id="275" r:id="rId25"/>
    <p:sldId id="276" r:id="rId26"/>
    <p:sldId id="889" r:id="rId27"/>
    <p:sldId id="278" r:id="rId28"/>
    <p:sldId id="890"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898" r:id="rId70"/>
    <p:sldId id="320" r:id="rId71"/>
    <p:sldId id="321" r:id="rId72"/>
    <p:sldId id="322" r:id="rId73"/>
    <p:sldId id="323" r:id="rId74"/>
    <p:sldId id="325" r:id="rId75"/>
    <p:sldId id="326" r:id="rId76"/>
    <p:sldId id="327" r:id="rId77"/>
    <p:sldId id="328" r:id="rId78"/>
    <p:sldId id="329" r:id="rId79"/>
    <p:sldId id="331" r:id="rId80"/>
    <p:sldId id="334" r:id="rId81"/>
    <p:sldId id="335" r:id="rId82"/>
    <p:sldId id="336" r:id="rId83"/>
    <p:sldId id="337" r:id="rId84"/>
    <p:sldId id="338" r:id="rId85"/>
    <p:sldId id="340" r:id="rId86"/>
    <p:sldId id="341" r:id="rId87"/>
    <p:sldId id="342" r:id="rId88"/>
    <p:sldId id="343" r:id="rId89"/>
    <p:sldId id="346"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4" r:id="rId106"/>
    <p:sldId id="365" r:id="rId107"/>
    <p:sldId id="366" r:id="rId108"/>
    <p:sldId id="367" r:id="rId109"/>
    <p:sldId id="368" r:id="rId110"/>
    <p:sldId id="369" r:id="rId111"/>
    <p:sldId id="370" r:id="rId112"/>
    <p:sldId id="371" r:id="rId113"/>
    <p:sldId id="372" r:id="rId114"/>
    <p:sldId id="375" r:id="rId115"/>
    <p:sldId id="376" r:id="rId116"/>
    <p:sldId id="377" r:id="rId117"/>
    <p:sldId id="378" r:id="rId118"/>
    <p:sldId id="379" r:id="rId119"/>
    <p:sldId id="380" r:id="rId120"/>
    <p:sldId id="381" r:id="rId121"/>
    <p:sldId id="382" r:id="rId122"/>
    <p:sldId id="897"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415" r:id="rId156"/>
    <p:sldId id="416" r:id="rId157"/>
    <p:sldId id="417" r:id="rId158"/>
    <p:sldId id="418" r:id="rId159"/>
    <p:sldId id="419"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2" r:id="rId173"/>
    <p:sldId id="433"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 id="449" r:id="rId190"/>
    <p:sldId id="450" r:id="rId191"/>
    <p:sldId id="451" r:id="rId192"/>
    <p:sldId id="452" r:id="rId193"/>
    <p:sldId id="453" r:id="rId194"/>
    <p:sldId id="454" r:id="rId195"/>
    <p:sldId id="455" r:id="rId196"/>
    <p:sldId id="456" r:id="rId197"/>
    <p:sldId id="457" r:id="rId198"/>
    <p:sldId id="458" r:id="rId199"/>
    <p:sldId id="459" r:id="rId200"/>
    <p:sldId id="460" r:id="rId201"/>
    <p:sldId id="461" r:id="rId202"/>
    <p:sldId id="462" r:id="rId203"/>
    <p:sldId id="463" r:id="rId204"/>
    <p:sldId id="464" r:id="rId205"/>
    <p:sldId id="465" r:id="rId206"/>
    <p:sldId id="466" r:id="rId207"/>
    <p:sldId id="467" r:id="rId208"/>
    <p:sldId id="468" r:id="rId209"/>
    <p:sldId id="469" r:id="rId210"/>
    <p:sldId id="470" r:id="rId211"/>
    <p:sldId id="471" r:id="rId212"/>
    <p:sldId id="472" r:id="rId213"/>
    <p:sldId id="473" r:id="rId214"/>
    <p:sldId id="474" r:id="rId215"/>
    <p:sldId id="475" r:id="rId216"/>
    <p:sldId id="476" r:id="rId217"/>
    <p:sldId id="477" r:id="rId218"/>
    <p:sldId id="478" r:id="rId219"/>
    <p:sldId id="479" r:id="rId220"/>
    <p:sldId id="480" r:id="rId221"/>
    <p:sldId id="481" r:id="rId222"/>
    <p:sldId id="482" r:id="rId223"/>
    <p:sldId id="483" r:id="rId224"/>
    <p:sldId id="484" r:id="rId225"/>
    <p:sldId id="485" r:id="rId226"/>
    <p:sldId id="486" r:id="rId227"/>
    <p:sldId id="487" r:id="rId228"/>
    <p:sldId id="488" r:id="rId229"/>
    <p:sldId id="489" r:id="rId230"/>
    <p:sldId id="490" r:id="rId231"/>
    <p:sldId id="491" r:id="rId232"/>
    <p:sldId id="492" r:id="rId233"/>
    <p:sldId id="493" r:id="rId234"/>
    <p:sldId id="494" r:id="rId235"/>
    <p:sldId id="495" r:id="rId236"/>
    <p:sldId id="496" r:id="rId237"/>
    <p:sldId id="497" r:id="rId238"/>
    <p:sldId id="498" r:id="rId239"/>
    <p:sldId id="499" r:id="rId240"/>
    <p:sldId id="500" r:id="rId241"/>
    <p:sldId id="501" r:id="rId242"/>
    <p:sldId id="502" r:id="rId243"/>
    <p:sldId id="503" r:id="rId244"/>
    <p:sldId id="504" r:id="rId245"/>
    <p:sldId id="505" r:id="rId246"/>
    <p:sldId id="506" r:id="rId247"/>
    <p:sldId id="507" r:id="rId248"/>
    <p:sldId id="508" r:id="rId249"/>
    <p:sldId id="509" r:id="rId250"/>
    <p:sldId id="510" r:id="rId251"/>
    <p:sldId id="511" r:id="rId252"/>
    <p:sldId id="512" r:id="rId253"/>
    <p:sldId id="513" r:id="rId254"/>
    <p:sldId id="514" r:id="rId255"/>
    <p:sldId id="515" r:id="rId256"/>
    <p:sldId id="516" r:id="rId257"/>
    <p:sldId id="517" r:id="rId258"/>
    <p:sldId id="518" r:id="rId259"/>
    <p:sldId id="519" r:id="rId260"/>
    <p:sldId id="520" r:id="rId261"/>
    <p:sldId id="521" r:id="rId262"/>
    <p:sldId id="522" r:id="rId263"/>
    <p:sldId id="523" r:id="rId264"/>
    <p:sldId id="524" r:id="rId265"/>
    <p:sldId id="525" r:id="rId266"/>
    <p:sldId id="526" r:id="rId267"/>
    <p:sldId id="527" r:id="rId268"/>
    <p:sldId id="528" r:id="rId269"/>
    <p:sldId id="529" r:id="rId270"/>
    <p:sldId id="530" r:id="rId271"/>
    <p:sldId id="531" r:id="rId272"/>
    <p:sldId id="532" r:id="rId273"/>
    <p:sldId id="533" r:id="rId274"/>
    <p:sldId id="534" r:id="rId275"/>
    <p:sldId id="896" r:id="rId276"/>
    <p:sldId id="535" r:id="rId277"/>
    <p:sldId id="536" r:id="rId278"/>
    <p:sldId id="537" r:id="rId279"/>
    <p:sldId id="538" r:id="rId280"/>
    <p:sldId id="539" r:id="rId281"/>
    <p:sldId id="540" r:id="rId282"/>
    <p:sldId id="541" r:id="rId283"/>
    <p:sldId id="542" r:id="rId284"/>
    <p:sldId id="543" r:id="rId285"/>
    <p:sldId id="544" r:id="rId286"/>
    <p:sldId id="545" r:id="rId287"/>
    <p:sldId id="546" r:id="rId288"/>
    <p:sldId id="547" r:id="rId289"/>
    <p:sldId id="548" r:id="rId290"/>
    <p:sldId id="549" r:id="rId291"/>
    <p:sldId id="550" r:id="rId292"/>
    <p:sldId id="551" r:id="rId293"/>
    <p:sldId id="552" r:id="rId294"/>
    <p:sldId id="553" r:id="rId295"/>
    <p:sldId id="554" r:id="rId296"/>
    <p:sldId id="555" r:id="rId297"/>
    <p:sldId id="556" r:id="rId298"/>
    <p:sldId id="557" r:id="rId299"/>
    <p:sldId id="558" r:id="rId300"/>
    <p:sldId id="559" r:id="rId301"/>
    <p:sldId id="560" r:id="rId302"/>
    <p:sldId id="561" r:id="rId303"/>
    <p:sldId id="562" r:id="rId304"/>
    <p:sldId id="563" r:id="rId305"/>
    <p:sldId id="564" r:id="rId306"/>
    <p:sldId id="565" r:id="rId307"/>
    <p:sldId id="566" r:id="rId308"/>
    <p:sldId id="568" r:id="rId309"/>
    <p:sldId id="569" r:id="rId310"/>
    <p:sldId id="570" r:id="rId311"/>
    <p:sldId id="575" r:id="rId312"/>
    <p:sldId id="576" r:id="rId313"/>
    <p:sldId id="577" r:id="rId314"/>
    <p:sldId id="579" r:id="rId315"/>
    <p:sldId id="585" r:id="rId316"/>
    <p:sldId id="586" r:id="rId317"/>
    <p:sldId id="589" r:id="rId318"/>
    <p:sldId id="590" r:id="rId319"/>
    <p:sldId id="591" r:id="rId320"/>
    <p:sldId id="592" r:id="rId321"/>
    <p:sldId id="594" r:id="rId322"/>
    <p:sldId id="595" r:id="rId323"/>
    <p:sldId id="596" r:id="rId324"/>
    <p:sldId id="597" r:id="rId325"/>
    <p:sldId id="598" r:id="rId326"/>
    <p:sldId id="600" r:id="rId327"/>
    <p:sldId id="601" r:id="rId328"/>
    <p:sldId id="603" r:id="rId329"/>
    <p:sldId id="604" r:id="rId330"/>
    <p:sldId id="605" r:id="rId331"/>
    <p:sldId id="606" r:id="rId332"/>
    <p:sldId id="607" r:id="rId333"/>
    <p:sldId id="608" r:id="rId334"/>
    <p:sldId id="609" r:id="rId335"/>
    <p:sldId id="610" r:id="rId336"/>
    <p:sldId id="611" r:id="rId337"/>
    <p:sldId id="612" r:id="rId338"/>
    <p:sldId id="613" r:id="rId339"/>
    <p:sldId id="614" r:id="rId340"/>
    <p:sldId id="615" r:id="rId341"/>
    <p:sldId id="616" r:id="rId342"/>
    <p:sldId id="617" r:id="rId343"/>
    <p:sldId id="618" r:id="rId344"/>
    <p:sldId id="619" r:id="rId345"/>
    <p:sldId id="620" r:id="rId346"/>
    <p:sldId id="621" r:id="rId347"/>
    <p:sldId id="622" r:id="rId348"/>
    <p:sldId id="623" r:id="rId349"/>
    <p:sldId id="624" r:id="rId350"/>
    <p:sldId id="625" r:id="rId351"/>
    <p:sldId id="626" r:id="rId352"/>
    <p:sldId id="627" r:id="rId353"/>
    <p:sldId id="628" r:id="rId354"/>
    <p:sldId id="629" r:id="rId355"/>
    <p:sldId id="630" r:id="rId356"/>
    <p:sldId id="631" r:id="rId357"/>
    <p:sldId id="632" r:id="rId358"/>
    <p:sldId id="633" r:id="rId359"/>
    <p:sldId id="634" r:id="rId360"/>
    <p:sldId id="635" r:id="rId361"/>
    <p:sldId id="636" r:id="rId362"/>
    <p:sldId id="637" r:id="rId363"/>
    <p:sldId id="638" r:id="rId364"/>
    <p:sldId id="639" r:id="rId365"/>
    <p:sldId id="892" r:id="rId366"/>
    <p:sldId id="641" r:id="rId367"/>
    <p:sldId id="642" r:id="rId368"/>
    <p:sldId id="643" r:id="rId369"/>
    <p:sldId id="644" r:id="rId370"/>
    <p:sldId id="645" r:id="rId371"/>
    <p:sldId id="646" r:id="rId372"/>
    <p:sldId id="647" r:id="rId373"/>
    <p:sldId id="893" r:id="rId374"/>
    <p:sldId id="649" r:id="rId375"/>
    <p:sldId id="650" r:id="rId376"/>
    <p:sldId id="651" r:id="rId377"/>
    <p:sldId id="652" r:id="rId378"/>
    <p:sldId id="653" r:id="rId379"/>
    <p:sldId id="654" r:id="rId380"/>
    <p:sldId id="655" r:id="rId381"/>
    <p:sldId id="656" r:id="rId382"/>
    <p:sldId id="657" r:id="rId383"/>
    <p:sldId id="658" r:id="rId384"/>
    <p:sldId id="659" r:id="rId385"/>
    <p:sldId id="660" r:id="rId386"/>
    <p:sldId id="661" r:id="rId387"/>
    <p:sldId id="662" r:id="rId388"/>
    <p:sldId id="663" r:id="rId389"/>
    <p:sldId id="664" r:id="rId390"/>
    <p:sldId id="665" r:id="rId391"/>
    <p:sldId id="666" r:id="rId392"/>
    <p:sldId id="669" r:id="rId393"/>
    <p:sldId id="672" r:id="rId394"/>
    <p:sldId id="674" r:id="rId395"/>
    <p:sldId id="675" r:id="rId396"/>
    <p:sldId id="677" r:id="rId397"/>
    <p:sldId id="678" r:id="rId398"/>
    <p:sldId id="682" r:id="rId399"/>
    <p:sldId id="685" r:id="rId400"/>
    <p:sldId id="686" r:id="rId401"/>
    <p:sldId id="858" r:id="rId4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173" autoAdjust="0"/>
    <p:restoredTop sz="94620" autoAdjust="0"/>
  </p:normalViewPr>
  <p:slideViewPr>
    <p:cSldViewPr snapToGrid="0">
      <p:cViewPr varScale="1">
        <p:scale>
          <a:sx n="111" d="100"/>
          <a:sy n="111" d="100"/>
        </p:scale>
        <p:origin x="756" y="96"/>
      </p:cViewPr>
      <p:guideLst/>
    </p:cSldViewPr>
  </p:slideViewPr>
  <p:notesTextViewPr>
    <p:cViewPr>
      <p:scale>
        <a:sx n="1" d="1"/>
        <a:sy n="1" d="1"/>
      </p:scale>
      <p:origin x="0" y="0"/>
    </p:cViewPr>
  </p:notesTextViewPr>
  <p:sorterViewPr>
    <p:cViewPr>
      <p:scale>
        <a:sx n="66" d="100"/>
        <a:sy n="66" d="100"/>
      </p:scale>
      <p:origin x="0" y="-55038"/>
    </p:cViewPr>
  </p:sorterViewPr>
  <p:notesViewPr>
    <p:cSldViewPr snapToGrid="0">
      <p:cViewPr varScale="1">
        <p:scale>
          <a:sx n="84" d="100"/>
          <a:sy n="84" d="100"/>
        </p:scale>
        <p:origin x="2976"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handoutMaster" Target="handoutMasters/handout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presProps" Target="presProps.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CD3EFC-411A-4AD3-A427-DF36B9BFE0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DB3E558D-B541-4639-B813-571F6A65C0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6BC566-9DC3-4646-A85B-AE8A1E9E3D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ED97CF-C02C-4CB3-B9CF-E63FBFE27633}" type="slidenum">
              <a:rPr lang="en-US" smtClean="0"/>
              <a:t>‹#›</a:t>
            </a:fld>
            <a:endParaRPr lang="en-US"/>
          </a:p>
        </p:txBody>
      </p:sp>
    </p:spTree>
    <p:extLst>
      <p:ext uri="{BB962C8B-B14F-4D97-AF65-F5344CB8AC3E}">
        <p14:creationId xmlns:p14="http://schemas.microsoft.com/office/powerpoint/2010/main" val="1803378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9A3FE-1711-456C-9797-EBA46E1E493C}"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44D89-6853-401C-B1CA-07BDA81C4B1D}" type="slidenum">
              <a:rPr lang="en-US" smtClean="0"/>
              <a:t>‹#›</a:t>
            </a:fld>
            <a:endParaRPr lang="en-US"/>
          </a:p>
        </p:txBody>
      </p:sp>
    </p:spTree>
    <p:extLst>
      <p:ext uri="{BB962C8B-B14F-4D97-AF65-F5344CB8AC3E}">
        <p14:creationId xmlns:p14="http://schemas.microsoft.com/office/powerpoint/2010/main" val="3402681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22BC99C6-C749-0382-89B0-D888728FACF3}"/>
              </a:ext>
            </a:extLst>
          </p:cNvPr>
          <p:cNvSpPr/>
          <p:nvPr userDrawn="1"/>
        </p:nvSpPr>
        <p:spPr>
          <a:xfrm>
            <a:off x="-1" y="0"/>
            <a:ext cx="6096000" cy="6858000"/>
          </a:xfrm>
          <a:custGeom>
            <a:avLst/>
            <a:gdLst>
              <a:gd name="connsiteX0" fmla="*/ 0 w 6096000"/>
              <a:gd name="connsiteY0" fmla="*/ 0 h 6858000"/>
              <a:gd name="connsiteX1" fmla="*/ 841829 w 6096000"/>
              <a:gd name="connsiteY1" fmla="*/ 0 h 6858000"/>
              <a:gd name="connsiteX2" fmla="*/ 1175657 w 6096000"/>
              <a:gd name="connsiteY2" fmla="*/ 0 h 6858000"/>
              <a:gd name="connsiteX3" fmla="*/ 4093028 w 6096000"/>
              <a:gd name="connsiteY3" fmla="*/ 0 h 6858000"/>
              <a:gd name="connsiteX4" fmla="*/ 6096000 w 6096000"/>
              <a:gd name="connsiteY4" fmla="*/ 6858000 h 6858000"/>
              <a:gd name="connsiteX5" fmla="*/ 1175657 w 6096000"/>
              <a:gd name="connsiteY5" fmla="*/ 6858000 h 6858000"/>
              <a:gd name="connsiteX6" fmla="*/ 84182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841829" y="0"/>
                </a:lnTo>
                <a:lnTo>
                  <a:pt x="1175657" y="0"/>
                </a:lnTo>
                <a:lnTo>
                  <a:pt x="4093028" y="0"/>
                </a:lnTo>
                <a:cubicBezTo>
                  <a:pt x="6197599" y="1574800"/>
                  <a:pt x="2002972" y="4630057"/>
                  <a:pt x="6096000" y="6858000"/>
                </a:cubicBezTo>
                <a:lnTo>
                  <a:pt x="1175657" y="6858000"/>
                </a:lnTo>
                <a:lnTo>
                  <a:pt x="841829" y="6858000"/>
                </a:lnTo>
                <a:lnTo>
                  <a:pt x="0" y="685800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F86C8681-F650-396A-AB01-D41F880DB5F0}"/>
              </a:ext>
            </a:extLst>
          </p:cNvPr>
          <p:cNvSpPr/>
          <p:nvPr userDrawn="1"/>
        </p:nvSpPr>
        <p:spPr>
          <a:xfrm flipV="1">
            <a:off x="1714402" y="1942085"/>
            <a:ext cx="4623638" cy="4915916"/>
          </a:xfrm>
          <a:custGeom>
            <a:avLst/>
            <a:gdLst>
              <a:gd name="connsiteX0" fmla="*/ 0 w 4623638"/>
              <a:gd name="connsiteY0" fmla="*/ 1 h 4915916"/>
              <a:gd name="connsiteX1" fmla="*/ 3962401 w 4623638"/>
              <a:gd name="connsiteY1" fmla="*/ 1 h 4915916"/>
              <a:gd name="connsiteX2" fmla="*/ 3962399 w 4623638"/>
              <a:gd name="connsiteY2" fmla="*/ 0 h 4915916"/>
              <a:gd name="connsiteX3" fmla="*/ 0 w 4623638"/>
              <a:gd name="connsiteY3" fmla="*/ 0 h 4915916"/>
              <a:gd name="connsiteX4" fmla="*/ 2930953 w 4623638"/>
              <a:gd name="connsiteY4" fmla="*/ 4915916 h 4915916"/>
              <a:gd name="connsiteX5" fmla="*/ 2991695 w 4623638"/>
              <a:gd name="connsiteY5" fmla="*/ 4797182 h 4915916"/>
              <a:gd name="connsiteX6" fmla="*/ 4143241 w 4623638"/>
              <a:gd name="connsiteY6" fmla="*/ 151831 h 4915916"/>
              <a:gd name="connsiteX7" fmla="*/ 4133411 w 4623638"/>
              <a:gd name="connsiteY7" fmla="*/ 143070 h 4915916"/>
              <a:gd name="connsiteX8" fmla="*/ 4021711 w 4623638"/>
              <a:gd name="connsiteY8" fmla="*/ 211224 h 4915916"/>
              <a:gd name="connsiteX9" fmla="*/ 2908449 w 4623638"/>
              <a:gd name="connsiteY9" fmla="*/ 4802917 h 491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638" h="4915916">
                <a:moveTo>
                  <a:pt x="0" y="1"/>
                </a:moveTo>
                <a:lnTo>
                  <a:pt x="3962401" y="1"/>
                </a:lnTo>
                <a:lnTo>
                  <a:pt x="3962399" y="0"/>
                </a:lnTo>
                <a:lnTo>
                  <a:pt x="0" y="0"/>
                </a:lnTo>
                <a:close/>
                <a:moveTo>
                  <a:pt x="2930953" y="4915916"/>
                </a:moveTo>
                <a:lnTo>
                  <a:pt x="2991695" y="4797182"/>
                </a:lnTo>
                <a:cubicBezTo>
                  <a:pt x="3729670" y="3413038"/>
                  <a:pt x="5460625" y="1399224"/>
                  <a:pt x="4143241" y="151831"/>
                </a:cubicBezTo>
                <a:lnTo>
                  <a:pt x="4133411" y="143070"/>
                </a:lnTo>
                <a:lnTo>
                  <a:pt x="4021711" y="211224"/>
                </a:lnTo>
                <a:cubicBezTo>
                  <a:pt x="1778402" y="1634597"/>
                  <a:pt x="2594396" y="3352968"/>
                  <a:pt x="2908449" y="480291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18551683-A5AD-CFF1-24A2-FB98813F39B0}"/>
              </a:ext>
            </a:extLst>
          </p:cNvPr>
          <p:cNvSpPr/>
          <p:nvPr userDrawn="1"/>
        </p:nvSpPr>
        <p:spPr>
          <a:xfrm flipV="1">
            <a:off x="841828" y="-1"/>
            <a:ext cx="5191608" cy="6238208"/>
          </a:xfrm>
          <a:custGeom>
            <a:avLst/>
            <a:gdLst>
              <a:gd name="connsiteX0" fmla="*/ 412741 w 5191608"/>
              <a:gd name="connsiteY0" fmla="*/ 6238208 h 6238208"/>
              <a:gd name="connsiteX1" fmla="*/ 3953310 w 5191608"/>
              <a:gd name="connsiteY1" fmla="*/ 6238208 h 6238208"/>
              <a:gd name="connsiteX2" fmla="*/ 4007695 w 5191608"/>
              <a:gd name="connsiteY2" fmla="*/ 6138113 h 6238208"/>
              <a:gd name="connsiteX3" fmla="*/ 4440551 w 5191608"/>
              <a:gd name="connsiteY3" fmla="*/ 90828 h 6238208"/>
              <a:gd name="connsiteX4" fmla="*/ 4341050 w 5191608"/>
              <a:gd name="connsiteY4" fmla="*/ 0 h 6238208"/>
              <a:gd name="connsiteX5" fmla="*/ 4309510 w 5191608"/>
              <a:gd name="connsiteY5" fmla="*/ 26729 h 6238208"/>
              <a:gd name="connsiteX6" fmla="*/ 3251199 w 5191608"/>
              <a:gd name="connsiteY6" fmla="*/ 6238207 h 6238208"/>
              <a:gd name="connsiteX7" fmla="*/ 412737 w 5191608"/>
              <a:gd name="connsiteY7" fmla="*/ 6238207 h 6238208"/>
              <a:gd name="connsiteX8" fmla="*/ 0 w 5191608"/>
              <a:gd name="connsiteY8" fmla="*/ 6238208 h 6238208"/>
              <a:gd name="connsiteX9" fmla="*/ 8 w 5191608"/>
              <a:gd name="connsiteY9" fmla="*/ 6238207 h 6238208"/>
              <a:gd name="connsiteX10" fmla="*/ 0 w 5191608"/>
              <a:gd name="connsiteY10" fmla="*/ 6238207 h 623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1608" h="6238208">
                <a:moveTo>
                  <a:pt x="412741" y="6238208"/>
                </a:moveTo>
                <a:lnTo>
                  <a:pt x="3953310" y="6238208"/>
                </a:lnTo>
                <a:lnTo>
                  <a:pt x="4007695" y="6138113"/>
                </a:lnTo>
                <a:cubicBezTo>
                  <a:pt x="4738803" y="4762611"/>
                  <a:pt x="6014764" y="1682201"/>
                  <a:pt x="4440551" y="90828"/>
                </a:cubicBezTo>
                <a:lnTo>
                  <a:pt x="4341050" y="0"/>
                </a:lnTo>
                <a:lnTo>
                  <a:pt x="4309510" y="26729"/>
                </a:lnTo>
                <a:cubicBezTo>
                  <a:pt x="1892272" y="2167999"/>
                  <a:pt x="5158467" y="4811044"/>
                  <a:pt x="3251199" y="6238207"/>
                </a:cubicBezTo>
                <a:lnTo>
                  <a:pt x="412737" y="6238207"/>
                </a:lnTo>
                <a:close/>
                <a:moveTo>
                  <a:pt x="0" y="6238208"/>
                </a:moveTo>
                <a:lnTo>
                  <a:pt x="8" y="6238207"/>
                </a:lnTo>
                <a:lnTo>
                  <a:pt x="0" y="6238207"/>
                </a:ln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25">
            <a:extLst>
              <a:ext uri="{FF2B5EF4-FFF2-40B4-BE49-F238E27FC236}">
                <a16:creationId xmlns:a16="http://schemas.microsoft.com/office/drawing/2014/main" id="{A36BDF37-21A1-87A5-A9D4-E038542C88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824" y="2973581"/>
            <a:ext cx="2766067" cy="678608"/>
          </a:xfrm>
          <a:prstGeom prst="rect">
            <a:avLst/>
          </a:prstGeom>
        </p:spPr>
      </p:pic>
      <p:sp>
        <p:nvSpPr>
          <p:cNvPr id="4" name="Title 1">
            <a:extLst>
              <a:ext uri="{FF2B5EF4-FFF2-40B4-BE49-F238E27FC236}">
                <a16:creationId xmlns:a16="http://schemas.microsoft.com/office/drawing/2014/main" id="{D0308807-B6C8-4493-A90B-0A31BDBDF299}"/>
              </a:ext>
            </a:extLst>
          </p:cNvPr>
          <p:cNvSpPr>
            <a:spLocks noGrp="1"/>
          </p:cNvSpPr>
          <p:nvPr>
            <p:ph type="title" hasCustomPrompt="1"/>
          </p:nvPr>
        </p:nvSpPr>
        <p:spPr>
          <a:xfrm>
            <a:off x="7096125" y="996729"/>
            <a:ext cx="4304817" cy="2517907"/>
          </a:xfrm>
        </p:spPr>
        <p:txBody>
          <a:bodyPr anchor="b">
            <a:normAutofit/>
          </a:bodyPr>
          <a:lstStyle>
            <a:lvl1pPr algn="l">
              <a:defRPr sz="4400">
                <a:solidFill>
                  <a:schemeClr val="tx1"/>
                </a:solidFill>
              </a:defRPr>
            </a:lvl1pPr>
          </a:lstStyle>
          <a:p>
            <a:r>
              <a:rPr lang="en-US" dirty="0"/>
              <a:t>Title</a:t>
            </a:r>
          </a:p>
        </p:txBody>
      </p:sp>
      <p:sp>
        <p:nvSpPr>
          <p:cNvPr id="5" name="Text Placeholder 3">
            <a:extLst>
              <a:ext uri="{FF2B5EF4-FFF2-40B4-BE49-F238E27FC236}">
                <a16:creationId xmlns:a16="http://schemas.microsoft.com/office/drawing/2014/main" id="{91588ADA-6D71-4D2B-A333-13B7DE231713}"/>
              </a:ext>
            </a:extLst>
          </p:cNvPr>
          <p:cNvSpPr>
            <a:spLocks noGrp="1"/>
          </p:cNvSpPr>
          <p:nvPr>
            <p:ph type="body" sz="quarter" idx="11" hasCustomPrompt="1"/>
          </p:nvPr>
        </p:nvSpPr>
        <p:spPr>
          <a:xfrm>
            <a:off x="7095881" y="3514635"/>
            <a:ext cx="4306295" cy="1480403"/>
          </a:xfrm>
        </p:spPr>
        <p:txBody>
          <a:bodyPr>
            <a:normAutofit/>
          </a:bodyPr>
          <a:lstStyle>
            <a:lvl1pPr marL="0" indent="0" algn="l">
              <a:buNone/>
              <a:defRPr sz="2000" b="0">
                <a:solidFill>
                  <a:schemeClr val="tx1"/>
                </a:solidFill>
              </a:defRPr>
            </a:lvl1pPr>
          </a:lstStyle>
          <a:p>
            <a:pPr lvl="0"/>
            <a:r>
              <a:rPr lang="en-US" dirty="0"/>
              <a:t>Subtitle</a:t>
            </a:r>
          </a:p>
        </p:txBody>
      </p:sp>
      <p:sp>
        <p:nvSpPr>
          <p:cNvPr id="7" name="Text Placeholder 17">
            <a:extLst>
              <a:ext uri="{FF2B5EF4-FFF2-40B4-BE49-F238E27FC236}">
                <a16:creationId xmlns:a16="http://schemas.microsoft.com/office/drawing/2014/main" id="{E0CB0122-DA74-43F3-A3AC-68F5E7D99A0F}"/>
              </a:ext>
            </a:extLst>
          </p:cNvPr>
          <p:cNvSpPr>
            <a:spLocks noGrp="1"/>
          </p:cNvSpPr>
          <p:nvPr>
            <p:ph type="body" sz="quarter" idx="12" hasCustomPrompt="1"/>
          </p:nvPr>
        </p:nvSpPr>
        <p:spPr>
          <a:xfrm>
            <a:off x="471117" y="5897074"/>
            <a:ext cx="3850793" cy="553042"/>
          </a:xfrm>
        </p:spPr>
        <p:txBody>
          <a:bodyPr anchor="ctr">
            <a:normAutofit/>
          </a:bodyPr>
          <a:lstStyle>
            <a:lvl1pPr marL="0" indent="0" algn="ctr">
              <a:buNone/>
              <a:defRPr sz="1400" spc="300">
                <a:solidFill>
                  <a:schemeClr val="tx1"/>
                </a:solidFill>
              </a:defRPr>
            </a:lvl1pPr>
          </a:lstStyle>
          <a:p>
            <a:pPr lvl="0"/>
            <a:r>
              <a:rPr lang="en-US" dirty="0"/>
              <a:t>www.website.com</a:t>
            </a:r>
          </a:p>
        </p:txBody>
      </p:sp>
    </p:spTree>
    <p:extLst>
      <p:ext uri="{BB962C8B-B14F-4D97-AF65-F5344CB8AC3E}">
        <p14:creationId xmlns:p14="http://schemas.microsoft.com/office/powerpoint/2010/main" val="846094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4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4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1000"/>
                                            <p:tgtEl>
                                              <p:spTgt spid="5">
                                                <p:txEl>
                                                  <p:pRg st="0" end="0"/>
                                                </p:txEl>
                                              </p:spTgt>
                                            </p:tgtEl>
                                          </p:cBhvr>
                                        </p:animEffect>
                                        <p:anim calcmode="lin" valueType="num">
                                          <p:cBhvr>
                                            <p:cTn id="1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1000"/>
                                            <p:tgtEl>
                                              <p:spTgt spid="7">
                                                <p:txEl>
                                                  <p:pRg st="0" end="0"/>
                                                </p:txEl>
                                              </p:spTgt>
                                            </p:tgtEl>
                                          </p:cBhvr>
                                        </p:animEffect>
                                        <p:anim calcmode="lin" valueType="num">
                                          <p:cBhvr>
                                            <p:cTn id="1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42"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1000"/>
                                            <p:tgtEl>
                                              <p:spTgt spid="5">
                                                <p:txEl>
                                                  <p:pRg st="0" end="0"/>
                                                </p:txEl>
                                              </p:spTgt>
                                            </p:tgtEl>
                                          </p:cBhvr>
                                        </p:animEffect>
                                        <p:anim calcmode="lin" valueType="num">
                                          <p:cBhvr>
                                            <p:cTn id="1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1000"/>
                                            <p:tgtEl>
                                              <p:spTgt spid="7">
                                                <p:txEl>
                                                  <p:pRg st="0" end="0"/>
                                                </p:txEl>
                                              </p:spTgt>
                                            </p:tgtEl>
                                          </p:cBhvr>
                                        </p:animEffect>
                                        <p:anim calcmode="lin" valueType="num">
                                          <p:cBhvr>
                                            <p:cTn id="1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42"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FA01-FCD7-4572-882D-831E1D132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9326B-CC18-4F7E-B79A-1EECEDC81925}"/>
              </a:ext>
            </a:extLst>
          </p:cNvPr>
          <p:cNvSpPr>
            <a:spLocks noGrp="1"/>
          </p:cNvSpPr>
          <p:nvPr>
            <p:ph sz="half" idx="1"/>
          </p:nvPr>
        </p:nvSpPr>
        <p:spPr>
          <a:xfrm>
            <a:off x="628650" y="1384201"/>
            <a:ext cx="5095875" cy="42069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CDD84ED-3C66-4099-ABC0-50DB5F79E94C}"/>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CC4AD48-57FA-418E-96E0-8143834E921E}"/>
              </a:ext>
            </a:extLst>
          </p:cNvPr>
          <p:cNvSpPr>
            <a:spLocks noGrp="1"/>
          </p:cNvSpPr>
          <p:nvPr>
            <p:ph type="sldNum" sz="quarter" idx="11"/>
          </p:nvPr>
        </p:nvSpPr>
        <p:spPr/>
        <p:txBody>
          <a:bodyPr/>
          <a:lstStyle/>
          <a:p>
            <a:fld id="{CC509886-494E-4FE0-8256-1B86C177A75B}" type="slidenum">
              <a:rPr lang="en-US" smtClean="0"/>
              <a:t>‹#›</a:t>
            </a:fld>
            <a:endParaRPr lang="en-US"/>
          </a:p>
        </p:txBody>
      </p:sp>
      <p:sp>
        <p:nvSpPr>
          <p:cNvPr id="7" name="Content Placeholder 2">
            <a:extLst>
              <a:ext uri="{FF2B5EF4-FFF2-40B4-BE49-F238E27FC236}">
                <a16:creationId xmlns:a16="http://schemas.microsoft.com/office/drawing/2014/main" id="{9E91F9EB-1D3E-4694-BB1B-5AEDC386DB68}"/>
              </a:ext>
            </a:extLst>
          </p:cNvPr>
          <p:cNvSpPr>
            <a:spLocks noGrp="1"/>
          </p:cNvSpPr>
          <p:nvPr>
            <p:ph sz="half" idx="12"/>
          </p:nvPr>
        </p:nvSpPr>
        <p:spPr>
          <a:xfrm>
            <a:off x="6543177" y="1384201"/>
            <a:ext cx="5015686" cy="42069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28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94CC7-68F7-4FC6-88EA-D50857541EDD}"/>
              </a:ext>
            </a:extLst>
          </p:cNvPr>
          <p:cNvSpPr>
            <a:spLocks noGrp="1"/>
          </p:cNvSpPr>
          <p:nvPr>
            <p:ph type="body" idx="1" hasCustomPrompt="1"/>
          </p:nvPr>
        </p:nvSpPr>
        <p:spPr>
          <a:xfrm>
            <a:off x="628650" y="1201020"/>
            <a:ext cx="5169582" cy="583635"/>
          </a:xfrm>
          <a:solidFill>
            <a:schemeClr val="bg1">
              <a:lumMod val="95000"/>
            </a:schemeClr>
          </a:solidFill>
          <a:ln>
            <a:noFill/>
          </a:ln>
        </p:spPr>
        <p:txBody>
          <a:bodyPr anchor="ctr">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A5A5C2-A8BF-4C24-8F59-825B08F56927}"/>
              </a:ext>
            </a:extLst>
          </p:cNvPr>
          <p:cNvSpPr>
            <a:spLocks noGrp="1"/>
          </p:cNvSpPr>
          <p:nvPr>
            <p:ph sz="half" idx="2"/>
          </p:nvPr>
        </p:nvSpPr>
        <p:spPr>
          <a:xfrm>
            <a:off x="628650" y="2034948"/>
            <a:ext cx="5169582" cy="371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51E63DB3-AAF0-4946-B08C-B0197765AB32}"/>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52453986-7427-4E98-8272-CC81F2DDA22F}"/>
              </a:ext>
            </a:extLst>
          </p:cNvPr>
          <p:cNvSpPr>
            <a:spLocks noGrp="1"/>
          </p:cNvSpPr>
          <p:nvPr>
            <p:ph type="ftr" sz="quarter" idx="12"/>
          </p:nvPr>
        </p:nvSpPr>
        <p:spPr>
          <a:xfrm>
            <a:off x="4038600" y="6269614"/>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53AA3B5F-1BFB-4773-9185-A8AC5D56BB24}"/>
              </a:ext>
            </a:extLst>
          </p:cNvPr>
          <p:cNvSpPr>
            <a:spLocks noGrp="1"/>
          </p:cNvSpPr>
          <p:nvPr>
            <p:ph type="sldNum" sz="quarter" idx="13"/>
          </p:nvPr>
        </p:nvSpPr>
        <p:spPr/>
        <p:txBody>
          <a:bodyPr/>
          <a:lstStyle/>
          <a:p>
            <a:fld id="{4A70B06D-F489-48FF-A885-ABB74CD5C952}" type="slidenum">
              <a:rPr lang="en-US" smtClean="0"/>
              <a:pPr/>
              <a:t>‹#›</a:t>
            </a:fld>
            <a:endParaRPr lang="en-US" dirty="0"/>
          </a:p>
        </p:txBody>
      </p:sp>
      <p:sp>
        <p:nvSpPr>
          <p:cNvPr id="13" name="Text Placeholder 2">
            <a:extLst>
              <a:ext uri="{FF2B5EF4-FFF2-40B4-BE49-F238E27FC236}">
                <a16:creationId xmlns:a16="http://schemas.microsoft.com/office/drawing/2014/main" id="{056D54CD-8D08-4657-A3E6-6A35E14ED4B1}"/>
              </a:ext>
            </a:extLst>
          </p:cNvPr>
          <p:cNvSpPr>
            <a:spLocks noGrp="1"/>
          </p:cNvSpPr>
          <p:nvPr>
            <p:ph type="body" idx="14" hasCustomPrompt="1"/>
          </p:nvPr>
        </p:nvSpPr>
        <p:spPr>
          <a:xfrm>
            <a:off x="6389281" y="1201020"/>
            <a:ext cx="5169582" cy="583635"/>
          </a:xfrm>
          <a:solidFill>
            <a:schemeClr val="bg1">
              <a:lumMod val="95000"/>
            </a:schemeClr>
          </a:solidFill>
          <a:ln>
            <a:noFill/>
          </a:ln>
        </p:spPr>
        <p:txBody>
          <a:bodyPr anchor="ctr">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4" name="Content Placeholder 3">
            <a:extLst>
              <a:ext uri="{FF2B5EF4-FFF2-40B4-BE49-F238E27FC236}">
                <a16:creationId xmlns:a16="http://schemas.microsoft.com/office/drawing/2014/main" id="{2570B4FE-2C0E-4886-AA6E-B93B072B53EA}"/>
              </a:ext>
            </a:extLst>
          </p:cNvPr>
          <p:cNvSpPr>
            <a:spLocks noGrp="1"/>
          </p:cNvSpPr>
          <p:nvPr>
            <p:ph sz="half" idx="15"/>
          </p:nvPr>
        </p:nvSpPr>
        <p:spPr>
          <a:xfrm>
            <a:off x="6389281" y="2034948"/>
            <a:ext cx="5169582" cy="371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5942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mage and Text Light Blue">
    <p:bg>
      <p:bgPr>
        <a:solidFill>
          <a:schemeClr val="accent1">
            <a:lumMod val="20000"/>
            <a:lumOff val="80000"/>
            <a:alpha val="59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6"/>
          </p:nvPr>
        </p:nvSpPr>
        <p:spPr>
          <a:xfrm>
            <a:off x="701336" y="1418602"/>
            <a:ext cx="4730743" cy="442022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a:xfrm>
            <a:off x="701337" y="260662"/>
            <a:ext cx="4730742" cy="1022853"/>
          </a:xfrm>
        </p:spPr>
        <p:txBody>
          <a:bodyPr anchor="ctr"/>
          <a:lstStyle>
            <a:lvl1pPr>
              <a:defRPr>
                <a:solidFill>
                  <a:schemeClr val="tx1"/>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DFA2E6F7-30A0-46D4-B2EA-140B1409D336}"/>
              </a:ext>
            </a:extLst>
          </p:cNvPr>
          <p:cNvSpPr>
            <a:spLocks noGrp="1"/>
          </p:cNvSpPr>
          <p:nvPr>
            <p:ph type="sldNum" sz="quarter" idx="18"/>
          </p:nvPr>
        </p:nvSpPr>
        <p:spPr/>
        <p:txBody>
          <a:bodyPr/>
          <a:lstStyle/>
          <a:p>
            <a:fld id="{4A70B06D-F489-48FF-A885-ABB74CD5C952}" type="slidenum">
              <a:rPr lang="en-US" smtClean="0"/>
              <a:pPr/>
              <a:t>‹#›</a:t>
            </a:fld>
            <a:endParaRPr lang="en-US" dirty="0"/>
          </a:p>
        </p:txBody>
      </p:sp>
      <p:sp>
        <p:nvSpPr>
          <p:cNvPr id="8" name="Picture Placeholder 6">
            <a:extLst>
              <a:ext uri="{FF2B5EF4-FFF2-40B4-BE49-F238E27FC236}">
                <a16:creationId xmlns:a16="http://schemas.microsoft.com/office/drawing/2014/main" id="{166FEA3B-611B-448B-B45F-8CC594B01FF0}"/>
              </a:ext>
            </a:extLst>
          </p:cNvPr>
          <p:cNvSpPr>
            <a:spLocks noGrp="1"/>
          </p:cNvSpPr>
          <p:nvPr>
            <p:ph type="pic" sz="quarter" idx="19"/>
          </p:nvPr>
        </p:nvSpPr>
        <p:spPr>
          <a:xfrm>
            <a:off x="6668804" y="713979"/>
            <a:ext cx="4905803" cy="5391545"/>
          </a:xfrm>
          <a:prstGeom prst="rect">
            <a:avLst/>
          </a:prstGeom>
          <a:solidFill>
            <a:schemeClr val="bg1">
              <a:lumMod val="95000"/>
            </a:schemeClr>
          </a:solidFill>
        </p:spPr>
        <p:txBody>
          <a:bodyPr/>
          <a:lstStyle>
            <a:lvl1pPr marL="0" indent="0" algn="ctr">
              <a:buNone/>
              <a:defRPr>
                <a:solidFill>
                  <a:schemeClr val="tx1"/>
                </a:solidFill>
              </a:defRPr>
            </a:lvl1pPr>
          </a:lstStyle>
          <a:p>
            <a:r>
              <a:rPr lang="en-US"/>
              <a:t>Click icon to add picture</a:t>
            </a:r>
            <a:endParaRPr lang="en-US" dirty="0"/>
          </a:p>
        </p:txBody>
      </p:sp>
      <p:pic>
        <p:nvPicPr>
          <p:cNvPr id="11" name="Picture 10">
            <a:extLst>
              <a:ext uri="{FF2B5EF4-FFF2-40B4-BE49-F238E27FC236}">
                <a16:creationId xmlns:a16="http://schemas.microsoft.com/office/drawing/2014/main" id="{34D91B7A-FA7E-210D-2FD9-6D08161F65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50" y="6323474"/>
            <a:ext cx="1290390" cy="316575"/>
          </a:xfrm>
          <a:prstGeom prst="rect">
            <a:avLst/>
          </a:prstGeom>
        </p:spPr>
      </p:pic>
    </p:spTree>
    <p:extLst>
      <p:ext uri="{BB962C8B-B14F-4D97-AF65-F5344CB8AC3E}">
        <p14:creationId xmlns:p14="http://schemas.microsoft.com/office/powerpoint/2010/main" val="2879252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mage and Text Blue">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6096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A595C1D1-8E3D-406F-9C43-8A3B98DE198D}"/>
              </a:ext>
            </a:extLst>
          </p:cNvPr>
          <p:cNvSpPr>
            <a:spLocks noGrp="1"/>
          </p:cNvSpPr>
          <p:nvPr>
            <p:ph type="body" sz="quarter" idx="16"/>
          </p:nvPr>
        </p:nvSpPr>
        <p:spPr>
          <a:xfrm>
            <a:off x="6666759" y="1319087"/>
            <a:ext cx="4820945" cy="4481637"/>
          </a:xfrm>
        </p:spPr>
        <p:txBody>
          <a:bodyPr/>
          <a:lstStyle>
            <a:lvl1pPr>
              <a:buClr>
                <a:schemeClr val="accent1"/>
              </a:buCl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8">
            <a:extLst>
              <a:ext uri="{FF2B5EF4-FFF2-40B4-BE49-F238E27FC236}">
                <a16:creationId xmlns:a16="http://schemas.microsoft.com/office/drawing/2014/main" id="{AEFAB0B1-5A29-4867-AD56-F90425DB94F1}"/>
              </a:ext>
            </a:extLst>
          </p:cNvPr>
          <p:cNvSpPr>
            <a:spLocks noGrp="1"/>
          </p:cNvSpPr>
          <p:nvPr>
            <p:ph type="title"/>
          </p:nvPr>
        </p:nvSpPr>
        <p:spPr>
          <a:xfrm>
            <a:off x="6666760" y="296235"/>
            <a:ext cx="4820945" cy="1022853"/>
          </a:xfrm>
        </p:spPr>
        <p:txBody>
          <a:bodyPr anchor="ctr"/>
          <a:lstStyle>
            <a:lvl1pPr>
              <a:defRPr>
                <a:solidFill>
                  <a:schemeClr val="tx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4AD14DD-48F0-44A5-A0B3-47B059AF98EB}"/>
              </a:ext>
            </a:extLst>
          </p:cNvPr>
          <p:cNvSpPr>
            <a:spLocks noGrp="1"/>
          </p:cNvSpPr>
          <p:nvPr>
            <p:ph type="sldNum" sz="quarter" idx="18"/>
          </p:nvPr>
        </p:nvSpPr>
        <p:spPr/>
        <p:txBody>
          <a:bodyPr/>
          <a:lstStyle/>
          <a:p>
            <a:fld id="{4A70B06D-F489-48FF-A885-ABB74CD5C952}" type="slidenum">
              <a:rPr lang="en-US" smtClean="0"/>
              <a:pPr/>
              <a:t>‹#›</a:t>
            </a:fld>
            <a:endParaRPr lang="en-US" dirty="0"/>
          </a:p>
        </p:txBody>
      </p:sp>
      <p:sp>
        <p:nvSpPr>
          <p:cNvPr id="12" name="Picture Placeholder 6">
            <a:extLst>
              <a:ext uri="{FF2B5EF4-FFF2-40B4-BE49-F238E27FC236}">
                <a16:creationId xmlns:a16="http://schemas.microsoft.com/office/drawing/2014/main" id="{B5AC12FC-EE50-4E25-96E6-F8B6434D4C56}"/>
              </a:ext>
            </a:extLst>
          </p:cNvPr>
          <p:cNvSpPr>
            <a:spLocks noGrp="1"/>
          </p:cNvSpPr>
          <p:nvPr>
            <p:ph type="pic" sz="quarter" idx="19"/>
          </p:nvPr>
        </p:nvSpPr>
        <p:spPr>
          <a:xfrm>
            <a:off x="572804" y="621048"/>
            <a:ext cx="4950391" cy="5430041"/>
          </a:xfrm>
          <a:prstGeom prst="rect">
            <a:avLst/>
          </a:prstGeom>
          <a:solidFill>
            <a:schemeClr val="accent1">
              <a:lumMod val="40000"/>
              <a:lumOff val="60000"/>
            </a:schemeClr>
          </a:solidFill>
        </p:spPr>
        <p:txBody>
          <a:bodyPr/>
          <a:lstStyle>
            <a:lvl1pPr marL="0" indent="0" algn="ctr">
              <a:buNone/>
              <a:defRPr>
                <a:solidFill>
                  <a:schemeClr val="tx1"/>
                </a:solidFill>
              </a:defRPr>
            </a:lvl1pPr>
          </a:lstStyle>
          <a:p>
            <a:r>
              <a:rPr lang="en-US"/>
              <a:t>Click icon to add picture</a:t>
            </a:r>
            <a:endParaRPr lang="en-US" dirty="0"/>
          </a:p>
        </p:txBody>
      </p:sp>
      <p:pic>
        <p:nvPicPr>
          <p:cNvPr id="10" name="Picture 9">
            <a:extLst>
              <a:ext uri="{FF2B5EF4-FFF2-40B4-BE49-F238E27FC236}">
                <a16:creationId xmlns:a16="http://schemas.microsoft.com/office/drawing/2014/main" id="{C8078519-4319-CE24-375D-139EFE97B9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66759" y="6353637"/>
            <a:ext cx="1290390" cy="316575"/>
          </a:xfrm>
          <a:prstGeom prst="rect">
            <a:avLst/>
          </a:prstGeom>
        </p:spPr>
      </p:pic>
    </p:spTree>
    <p:extLst>
      <p:ext uri="{BB962C8B-B14F-4D97-AF65-F5344CB8AC3E}">
        <p14:creationId xmlns:p14="http://schemas.microsoft.com/office/powerpoint/2010/main" val="55531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hart and Detai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269614"/>
            <a:ext cx="4114800" cy="365125"/>
          </a:xfrm>
          <a:prstGeom prst="rect">
            <a:avLst/>
          </a:prstGeom>
        </p:spPr>
        <p:txBody>
          <a:bodyPr/>
          <a:lstStyle/>
          <a:p>
            <a:endParaRPr lang="en-US" dirty="0"/>
          </a:p>
        </p:txBody>
      </p:sp>
      <p:sp>
        <p:nvSpPr>
          <p:cNvPr id="4" name="Slide Number Placeholder 3"/>
          <p:cNvSpPr>
            <a:spLocks noGrp="1"/>
          </p:cNvSpPr>
          <p:nvPr>
            <p:ph type="sldNum" sz="quarter" idx="11"/>
          </p:nvPr>
        </p:nvSpPr>
        <p:spPr/>
        <p:txBody>
          <a:bodyPr/>
          <a:lstStyle/>
          <a:p>
            <a:fld id="{68838689-D784-4373-A026-2324D2E53203}" type="slidenum">
              <a:rPr lang="en-US" smtClean="0"/>
              <a:pPr/>
              <a:t>‹#›</a:t>
            </a:fld>
            <a:endParaRPr lang="en-US" dirty="0"/>
          </a:p>
        </p:txBody>
      </p:sp>
      <p:sp>
        <p:nvSpPr>
          <p:cNvPr id="6" name="Chart Placeholder 5"/>
          <p:cNvSpPr>
            <a:spLocks noGrp="1"/>
          </p:cNvSpPr>
          <p:nvPr>
            <p:ph type="chart" sz="quarter" idx="12"/>
          </p:nvPr>
        </p:nvSpPr>
        <p:spPr>
          <a:xfrm>
            <a:off x="628650" y="1249375"/>
            <a:ext cx="4926917" cy="3482333"/>
          </a:xfrm>
        </p:spPr>
        <p:txBody>
          <a:bodyPr>
            <a:normAutofit/>
          </a:bodyPr>
          <a:lstStyle>
            <a:lvl1pPr marL="0" indent="0" algn="ctr">
              <a:buNone/>
              <a:defRPr sz="1600"/>
            </a:lvl1pPr>
          </a:lstStyle>
          <a:p>
            <a:r>
              <a:rPr lang="en-US"/>
              <a:t>Click icon to add chart</a:t>
            </a:r>
          </a:p>
        </p:txBody>
      </p:sp>
      <p:sp>
        <p:nvSpPr>
          <p:cNvPr id="11" name="Rectangle 10"/>
          <p:cNvSpPr/>
          <p:nvPr userDrawn="1"/>
        </p:nvSpPr>
        <p:spPr>
          <a:xfrm>
            <a:off x="628650" y="4899081"/>
            <a:ext cx="4926917" cy="947247"/>
          </a:xfrm>
          <a:prstGeom prst="rect">
            <a:avLst/>
          </a:pr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8"/>
          <p:cNvSpPr>
            <a:spLocks noGrp="1"/>
          </p:cNvSpPr>
          <p:nvPr>
            <p:ph type="body" sz="quarter" idx="14" hasCustomPrompt="1"/>
          </p:nvPr>
        </p:nvSpPr>
        <p:spPr>
          <a:xfrm>
            <a:off x="923400" y="5015446"/>
            <a:ext cx="4381933" cy="694171"/>
          </a:xfrm>
        </p:spPr>
        <p:txBody>
          <a:bodyPr anchor="ctr">
            <a:normAutofit/>
          </a:bodyPr>
          <a:lstStyle>
            <a:lvl1pPr marL="0" indent="0">
              <a:buNone/>
              <a:defRPr sz="1400"/>
            </a:lvl1pPr>
          </a:lstStyle>
          <a:p>
            <a:pPr lvl="0"/>
            <a:r>
              <a:rPr lang="en-US" dirty="0"/>
              <a:t>Some Text here</a:t>
            </a:r>
          </a:p>
        </p:txBody>
      </p:sp>
      <p:sp>
        <p:nvSpPr>
          <p:cNvPr id="15" name="Chart Placeholder 5">
            <a:extLst>
              <a:ext uri="{FF2B5EF4-FFF2-40B4-BE49-F238E27FC236}">
                <a16:creationId xmlns:a16="http://schemas.microsoft.com/office/drawing/2014/main" id="{35296209-AAAC-4311-AD86-A8FCDFAB18C9}"/>
              </a:ext>
            </a:extLst>
          </p:cNvPr>
          <p:cNvSpPr>
            <a:spLocks noGrp="1"/>
          </p:cNvSpPr>
          <p:nvPr>
            <p:ph type="chart" sz="quarter" idx="15"/>
          </p:nvPr>
        </p:nvSpPr>
        <p:spPr>
          <a:xfrm>
            <a:off x="6631946" y="1249375"/>
            <a:ext cx="4926917" cy="3482333"/>
          </a:xfrm>
        </p:spPr>
        <p:txBody>
          <a:bodyPr>
            <a:normAutofit/>
          </a:bodyPr>
          <a:lstStyle>
            <a:lvl1pPr marL="0" indent="0" algn="ctr">
              <a:buNone/>
              <a:defRPr sz="1600"/>
            </a:lvl1pPr>
          </a:lstStyle>
          <a:p>
            <a:r>
              <a:rPr lang="en-US"/>
              <a:t>Click icon to add chart</a:t>
            </a:r>
          </a:p>
        </p:txBody>
      </p:sp>
      <p:sp>
        <p:nvSpPr>
          <p:cNvPr id="16" name="Rectangle 15">
            <a:extLst>
              <a:ext uri="{FF2B5EF4-FFF2-40B4-BE49-F238E27FC236}">
                <a16:creationId xmlns:a16="http://schemas.microsoft.com/office/drawing/2014/main" id="{398EF505-9B88-49FC-943E-CF99D8CFEF6B}"/>
              </a:ext>
            </a:extLst>
          </p:cNvPr>
          <p:cNvSpPr/>
          <p:nvPr userDrawn="1"/>
        </p:nvSpPr>
        <p:spPr>
          <a:xfrm>
            <a:off x="6631946" y="4899081"/>
            <a:ext cx="4926917" cy="947247"/>
          </a:xfrm>
          <a:prstGeom prst="rect">
            <a:avLst/>
          </a:pr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7001D553-2F6E-44C4-8472-E0882DC98873}"/>
              </a:ext>
            </a:extLst>
          </p:cNvPr>
          <p:cNvSpPr>
            <a:spLocks noGrp="1"/>
          </p:cNvSpPr>
          <p:nvPr>
            <p:ph type="body" sz="quarter" idx="16" hasCustomPrompt="1"/>
          </p:nvPr>
        </p:nvSpPr>
        <p:spPr>
          <a:xfrm>
            <a:off x="6926696" y="5015446"/>
            <a:ext cx="4381933" cy="694171"/>
          </a:xfrm>
        </p:spPr>
        <p:txBody>
          <a:bodyPr anchor="ctr">
            <a:normAutofit/>
          </a:bodyPr>
          <a:lstStyle>
            <a:lvl1pPr marL="0" indent="0">
              <a:buNone/>
              <a:defRPr sz="1400"/>
            </a:lvl1pPr>
          </a:lstStyle>
          <a:p>
            <a:pPr lvl="0"/>
            <a:r>
              <a:rPr lang="en-US" dirty="0"/>
              <a:t>Some Text here</a:t>
            </a:r>
          </a:p>
        </p:txBody>
      </p:sp>
    </p:spTree>
    <p:extLst>
      <p:ext uri="{BB962C8B-B14F-4D97-AF65-F5344CB8AC3E}">
        <p14:creationId xmlns:p14="http://schemas.microsoft.com/office/powerpoint/2010/main" val="199398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Detai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269614"/>
            <a:ext cx="4114800" cy="365125"/>
          </a:xfrm>
          <a:prstGeom prst="rect">
            <a:avLst/>
          </a:prstGeom>
        </p:spPr>
        <p:txBody>
          <a:bodyPr/>
          <a:lstStyle/>
          <a:p>
            <a:endParaRPr lang="en-US" dirty="0"/>
          </a:p>
        </p:txBody>
      </p:sp>
      <p:sp>
        <p:nvSpPr>
          <p:cNvPr id="4" name="Slide Number Placeholder 3"/>
          <p:cNvSpPr>
            <a:spLocks noGrp="1"/>
          </p:cNvSpPr>
          <p:nvPr>
            <p:ph type="sldNum" sz="quarter" idx="11"/>
          </p:nvPr>
        </p:nvSpPr>
        <p:spPr/>
        <p:txBody>
          <a:bodyPr/>
          <a:lstStyle/>
          <a:p>
            <a:fld id="{68838689-D784-4373-A026-2324D2E53203}" type="slidenum">
              <a:rPr lang="en-US" smtClean="0"/>
              <a:pPr/>
              <a:t>‹#›</a:t>
            </a:fld>
            <a:endParaRPr lang="en-US" dirty="0"/>
          </a:p>
        </p:txBody>
      </p:sp>
      <p:sp>
        <p:nvSpPr>
          <p:cNvPr id="6" name="Table Placeholder 5"/>
          <p:cNvSpPr>
            <a:spLocks noGrp="1"/>
          </p:cNvSpPr>
          <p:nvPr>
            <p:ph type="tbl" sz="quarter" idx="12"/>
          </p:nvPr>
        </p:nvSpPr>
        <p:spPr>
          <a:xfrm>
            <a:off x="628651" y="1350957"/>
            <a:ext cx="10930212" cy="3478495"/>
          </a:xfrm>
        </p:spPr>
        <p:txBody>
          <a:bodyPr>
            <a:normAutofit/>
          </a:bodyPr>
          <a:lstStyle>
            <a:lvl1pPr marL="0" indent="0" algn="ctr">
              <a:buNone/>
              <a:defRPr sz="1600"/>
            </a:lvl1pPr>
          </a:lstStyle>
          <a:p>
            <a:r>
              <a:rPr lang="en-US"/>
              <a:t>Click icon to add table</a:t>
            </a:r>
            <a:endParaRPr lang="en-US" dirty="0"/>
          </a:p>
        </p:txBody>
      </p:sp>
      <p:sp>
        <p:nvSpPr>
          <p:cNvPr id="8" name="Text Placeholder 7"/>
          <p:cNvSpPr>
            <a:spLocks noGrp="1"/>
          </p:cNvSpPr>
          <p:nvPr>
            <p:ph type="body" sz="quarter" idx="13"/>
          </p:nvPr>
        </p:nvSpPr>
        <p:spPr>
          <a:xfrm>
            <a:off x="628650" y="5078852"/>
            <a:ext cx="10930212" cy="746742"/>
          </a:xfrm>
        </p:spPr>
        <p:txBody>
          <a:bodyPr>
            <a:normAutofit/>
          </a:bodyPr>
          <a:lstStyle>
            <a:lvl1pPr marL="0" indent="0">
              <a:buNone/>
              <a:defRPr sz="1400"/>
            </a:lvl1pPr>
            <a:lvl2pPr>
              <a:defRPr sz="1400"/>
            </a:lvl2pPr>
          </a:lstStyle>
          <a:p>
            <a:pPr lvl="0"/>
            <a:r>
              <a:rPr lang="en-US"/>
              <a:t>Click to edit Master text styles</a:t>
            </a:r>
          </a:p>
        </p:txBody>
      </p:sp>
    </p:spTree>
    <p:extLst>
      <p:ext uri="{BB962C8B-B14F-4D97-AF65-F5344CB8AC3E}">
        <p14:creationId xmlns:p14="http://schemas.microsoft.com/office/powerpoint/2010/main" val="3395038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lumMod val="20000"/>
            <a:lumOff val="80000"/>
            <a:alpha val="61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4574E36-D57E-6214-5A71-F622AE694623}"/>
              </a:ext>
            </a:extLst>
          </p:cNvPr>
          <p:cNvGrpSpPr/>
          <p:nvPr userDrawn="1"/>
        </p:nvGrpSpPr>
        <p:grpSpPr>
          <a:xfrm flipH="1">
            <a:off x="5907638" y="-2"/>
            <a:ext cx="5496212" cy="6858002"/>
            <a:chOff x="841828" y="-1"/>
            <a:chExt cx="5496212" cy="6858002"/>
          </a:xfrm>
        </p:grpSpPr>
        <p:sp>
          <p:nvSpPr>
            <p:cNvPr id="11" name="Freeform: Shape 10">
              <a:extLst>
                <a:ext uri="{FF2B5EF4-FFF2-40B4-BE49-F238E27FC236}">
                  <a16:creationId xmlns:a16="http://schemas.microsoft.com/office/drawing/2014/main" id="{38A4224C-9739-74F1-7A06-02E0514C8571}"/>
                </a:ext>
              </a:extLst>
            </p:cNvPr>
            <p:cNvSpPr/>
            <p:nvPr userDrawn="1"/>
          </p:nvSpPr>
          <p:spPr>
            <a:xfrm flipV="1">
              <a:off x="1714402" y="1942085"/>
              <a:ext cx="4623638" cy="4915916"/>
            </a:xfrm>
            <a:custGeom>
              <a:avLst/>
              <a:gdLst>
                <a:gd name="connsiteX0" fmla="*/ 0 w 4623638"/>
                <a:gd name="connsiteY0" fmla="*/ 1 h 4915916"/>
                <a:gd name="connsiteX1" fmla="*/ 3962401 w 4623638"/>
                <a:gd name="connsiteY1" fmla="*/ 1 h 4915916"/>
                <a:gd name="connsiteX2" fmla="*/ 3962399 w 4623638"/>
                <a:gd name="connsiteY2" fmla="*/ 0 h 4915916"/>
                <a:gd name="connsiteX3" fmla="*/ 0 w 4623638"/>
                <a:gd name="connsiteY3" fmla="*/ 0 h 4915916"/>
                <a:gd name="connsiteX4" fmla="*/ 2930953 w 4623638"/>
                <a:gd name="connsiteY4" fmla="*/ 4915916 h 4915916"/>
                <a:gd name="connsiteX5" fmla="*/ 2991695 w 4623638"/>
                <a:gd name="connsiteY5" fmla="*/ 4797182 h 4915916"/>
                <a:gd name="connsiteX6" fmla="*/ 4143241 w 4623638"/>
                <a:gd name="connsiteY6" fmla="*/ 151831 h 4915916"/>
                <a:gd name="connsiteX7" fmla="*/ 4133411 w 4623638"/>
                <a:gd name="connsiteY7" fmla="*/ 143070 h 4915916"/>
                <a:gd name="connsiteX8" fmla="*/ 4021711 w 4623638"/>
                <a:gd name="connsiteY8" fmla="*/ 211224 h 4915916"/>
                <a:gd name="connsiteX9" fmla="*/ 2908449 w 4623638"/>
                <a:gd name="connsiteY9" fmla="*/ 4802917 h 491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638" h="4915916">
                  <a:moveTo>
                    <a:pt x="0" y="1"/>
                  </a:moveTo>
                  <a:lnTo>
                    <a:pt x="3962401" y="1"/>
                  </a:lnTo>
                  <a:lnTo>
                    <a:pt x="3962399" y="0"/>
                  </a:lnTo>
                  <a:lnTo>
                    <a:pt x="0" y="0"/>
                  </a:lnTo>
                  <a:close/>
                  <a:moveTo>
                    <a:pt x="2930953" y="4915916"/>
                  </a:moveTo>
                  <a:lnTo>
                    <a:pt x="2991695" y="4797182"/>
                  </a:lnTo>
                  <a:cubicBezTo>
                    <a:pt x="3729670" y="3413038"/>
                    <a:pt x="5460625" y="1399224"/>
                    <a:pt x="4143241" y="151831"/>
                  </a:cubicBezTo>
                  <a:lnTo>
                    <a:pt x="4133411" y="143070"/>
                  </a:lnTo>
                  <a:lnTo>
                    <a:pt x="4021711" y="211224"/>
                  </a:lnTo>
                  <a:cubicBezTo>
                    <a:pt x="1778402" y="1634597"/>
                    <a:pt x="2594396" y="3352968"/>
                    <a:pt x="2908449" y="480291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66A2F72C-5E40-9BD5-69E7-BE63C8FA1F84}"/>
                </a:ext>
              </a:extLst>
            </p:cNvPr>
            <p:cNvSpPr/>
            <p:nvPr userDrawn="1"/>
          </p:nvSpPr>
          <p:spPr>
            <a:xfrm flipV="1">
              <a:off x="841828" y="-1"/>
              <a:ext cx="5191608" cy="6238208"/>
            </a:xfrm>
            <a:custGeom>
              <a:avLst/>
              <a:gdLst>
                <a:gd name="connsiteX0" fmla="*/ 412741 w 5191608"/>
                <a:gd name="connsiteY0" fmla="*/ 6238208 h 6238208"/>
                <a:gd name="connsiteX1" fmla="*/ 3953310 w 5191608"/>
                <a:gd name="connsiteY1" fmla="*/ 6238208 h 6238208"/>
                <a:gd name="connsiteX2" fmla="*/ 4007695 w 5191608"/>
                <a:gd name="connsiteY2" fmla="*/ 6138113 h 6238208"/>
                <a:gd name="connsiteX3" fmla="*/ 4440551 w 5191608"/>
                <a:gd name="connsiteY3" fmla="*/ 90828 h 6238208"/>
                <a:gd name="connsiteX4" fmla="*/ 4341050 w 5191608"/>
                <a:gd name="connsiteY4" fmla="*/ 0 h 6238208"/>
                <a:gd name="connsiteX5" fmla="*/ 4309510 w 5191608"/>
                <a:gd name="connsiteY5" fmla="*/ 26729 h 6238208"/>
                <a:gd name="connsiteX6" fmla="*/ 3251199 w 5191608"/>
                <a:gd name="connsiteY6" fmla="*/ 6238207 h 6238208"/>
                <a:gd name="connsiteX7" fmla="*/ 412737 w 5191608"/>
                <a:gd name="connsiteY7" fmla="*/ 6238207 h 6238208"/>
                <a:gd name="connsiteX8" fmla="*/ 0 w 5191608"/>
                <a:gd name="connsiteY8" fmla="*/ 6238208 h 6238208"/>
                <a:gd name="connsiteX9" fmla="*/ 8 w 5191608"/>
                <a:gd name="connsiteY9" fmla="*/ 6238207 h 6238208"/>
                <a:gd name="connsiteX10" fmla="*/ 0 w 5191608"/>
                <a:gd name="connsiteY10" fmla="*/ 6238207 h 623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1608" h="6238208">
                  <a:moveTo>
                    <a:pt x="412741" y="6238208"/>
                  </a:moveTo>
                  <a:lnTo>
                    <a:pt x="3953310" y="6238208"/>
                  </a:lnTo>
                  <a:lnTo>
                    <a:pt x="4007695" y="6138113"/>
                  </a:lnTo>
                  <a:cubicBezTo>
                    <a:pt x="4738803" y="4762611"/>
                    <a:pt x="6014764" y="1682201"/>
                    <a:pt x="4440551" y="90828"/>
                  </a:cubicBezTo>
                  <a:lnTo>
                    <a:pt x="4341050" y="0"/>
                  </a:lnTo>
                  <a:lnTo>
                    <a:pt x="4309510" y="26729"/>
                  </a:lnTo>
                  <a:cubicBezTo>
                    <a:pt x="1892272" y="2167999"/>
                    <a:pt x="5158467" y="4811044"/>
                    <a:pt x="3251199" y="6238207"/>
                  </a:cubicBezTo>
                  <a:lnTo>
                    <a:pt x="412737" y="6238207"/>
                  </a:lnTo>
                  <a:close/>
                  <a:moveTo>
                    <a:pt x="0" y="6238208"/>
                  </a:moveTo>
                  <a:lnTo>
                    <a:pt x="8" y="6238207"/>
                  </a:lnTo>
                  <a:lnTo>
                    <a:pt x="0" y="6238207"/>
                  </a:ln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Picture Placeholder 9">
            <a:extLst>
              <a:ext uri="{FF2B5EF4-FFF2-40B4-BE49-F238E27FC236}">
                <a16:creationId xmlns:a16="http://schemas.microsoft.com/office/drawing/2014/main" id="{BD176BE8-9064-989B-C4E1-59D3AE03DC74}"/>
              </a:ext>
            </a:extLst>
          </p:cNvPr>
          <p:cNvSpPr>
            <a:spLocks noGrp="1"/>
          </p:cNvSpPr>
          <p:nvPr>
            <p:ph type="pic" sz="quarter" idx="10"/>
          </p:nvPr>
        </p:nvSpPr>
        <p:spPr>
          <a:xfrm>
            <a:off x="6096000" y="0"/>
            <a:ext cx="6096000" cy="6858000"/>
          </a:xfrm>
          <a:custGeom>
            <a:avLst/>
            <a:gdLst>
              <a:gd name="connsiteX0" fmla="*/ 2002972 w 6096000"/>
              <a:gd name="connsiteY0" fmla="*/ 0 h 6858000"/>
              <a:gd name="connsiteX1" fmla="*/ 4920343 w 6096000"/>
              <a:gd name="connsiteY1" fmla="*/ 0 h 6858000"/>
              <a:gd name="connsiteX2" fmla="*/ 5254171 w 6096000"/>
              <a:gd name="connsiteY2" fmla="*/ 0 h 6858000"/>
              <a:gd name="connsiteX3" fmla="*/ 6096000 w 6096000"/>
              <a:gd name="connsiteY3" fmla="*/ 0 h 6858000"/>
              <a:gd name="connsiteX4" fmla="*/ 6096000 w 6096000"/>
              <a:gd name="connsiteY4" fmla="*/ 6858000 h 6858000"/>
              <a:gd name="connsiteX5" fmla="*/ 5254171 w 6096000"/>
              <a:gd name="connsiteY5" fmla="*/ 6858000 h 6858000"/>
              <a:gd name="connsiteX6" fmla="*/ 4920343 w 6096000"/>
              <a:gd name="connsiteY6" fmla="*/ 6858000 h 6858000"/>
              <a:gd name="connsiteX7" fmla="*/ 0 w 6096000"/>
              <a:gd name="connsiteY7" fmla="*/ 6858000 h 6858000"/>
              <a:gd name="connsiteX8" fmla="*/ 2002972 w 6096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2002972" y="0"/>
                </a:moveTo>
                <a:lnTo>
                  <a:pt x="4920343" y="0"/>
                </a:lnTo>
                <a:lnTo>
                  <a:pt x="5254171" y="0"/>
                </a:lnTo>
                <a:lnTo>
                  <a:pt x="6096000" y="0"/>
                </a:lnTo>
                <a:lnTo>
                  <a:pt x="6096000" y="6858000"/>
                </a:lnTo>
                <a:lnTo>
                  <a:pt x="5254171" y="6858000"/>
                </a:lnTo>
                <a:lnTo>
                  <a:pt x="4920343" y="6858000"/>
                </a:lnTo>
                <a:lnTo>
                  <a:pt x="0" y="6858000"/>
                </a:lnTo>
                <a:cubicBezTo>
                  <a:pt x="4093028" y="4630057"/>
                  <a:pt x="-101599" y="1574800"/>
                  <a:pt x="2002972" y="0"/>
                </a:cubicBezTo>
                <a:close/>
              </a:path>
            </a:pathLst>
          </a:custGeom>
          <a:solidFill>
            <a:schemeClr val="bg1"/>
          </a:solidFill>
        </p:spPr>
        <p:txBody>
          <a:bodyPr wrap="square">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A26CBA75-C195-43AD-826E-EF1D637B5A82}"/>
              </a:ext>
            </a:extLst>
          </p:cNvPr>
          <p:cNvSpPr>
            <a:spLocks noGrp="1"/>
          </p:cNvSpPr>
          <p:nvPr>
            <p:ph type="title"/>
          </p:nvPr>
        </p:nvSpPr>
        <p:spPr>
          <a:xfrm>
            <a:off x="788150" y="1615155"/>
            <a:ext cx="4837381" cy="2166711"/>
          </a:xfrm>
        </p:spPr>
        <p:txBody>
          <a:bodyPr anchor="b">
            <a:normAutofit/>
          </a:bodyPr>
          <a:lstStyle>
            <a:lvl1pPr>
              <a:defRPr sz="44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9A8FF0-F098-4F16-AAB6-9CEB53E10823}"/>
              </a:ext>
            </a:extLst>
          </p:cNvPr>
          <p:cNvSpPr>
            <a:spLocks noGrp="1"/>
          </p:cNvSpPr>
          <p:nvPr>
            <p:ph type="body" idx="1"/>
          </p:nvPr>
        </p:nvSpPr>
        <p:spPr>
          <a:xfrm>
            <a:off x="788150" y="3781868"/>
            <a:ext cx="4837381" cy="1300567"/>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7F5FA0A2-30E3-D430-DD76-A5AD95D6BA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50" y="6323474"/>
            <a:ext cx="1290390" cy="316575"/>
          </a:xfrm>
          <a:prstGeom prst="rect">
            <a:avLst/>
          </a:prstGeom>
        </p:spPr>
      </p:pic>
    </p:spTree>
    <p:extLst>
      <p:ext uri="{BB962C8B-B14F-4D97-AF65-F5344CB8AC3E}">
        <p14:creationId xmlns:p14="http://schemas.microsoft.com/office/powerpoint/2010/main" val="25667690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preserve="1" userDrawn="1">
  <p:cSld name="2_Section Header">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54D1E01-8908-5C2F-C0C2-A5E6FA9D21E8}"/>
              </a:ext>
            </a:extLst>
          </p:cNvPr>
          <p:cNvSpPr>
            <a:spLocks noGrp="1"/>
          </p:cNvSpPr>
          <p:nvPr>
            <p:ph type="pic" sz="quarter" idx="10"/>
          </p:nvPr>
        </p:nvSpPr>
        <p:spPr>
          <a:xfrm>
            <a:off x="-1" y="0"/>
            <a:ext cx="6096000" cy="6858000"/>
          </a:xfrm>
          <a:custGeom>
            <a:avLst/>
            <a:gdLst>
              <a:gd name="connsiteX0" fmla="*/ 0 w 6096000"/>
              <a:gd name="connsiteY0" fmla="*/ 0 h 6858000"/>
              <a:gd name="connsiteX1" fmla="*/ 841829 w 6096000"/>
              <a:gd name="connsiteY1" fmla="*/ 0 h 6858000"/>
              <a:gd name="connsiteX2" fmla="*/ 1175657 w 6096000"/>
              <a:gd name="connsiteY2" fmla="*/ 0 h 6858000"/>
              <a:gd name="connsiteX3" fmla="*/ 4093028 w 6096000"/>
              <a:gd name="connsiteY3" fmla="*/ 0 h 6858000"/>
              <a:gd name="connsiteX4" fmla="*/ 6096000 w 6096000"/>
              <a:gd name="connsiteY4" fmla="*/ 6858000 h 6858000"/>
              <a:gd name="connsiteX5" fmla="*/ 1175657 w 6096000"/>
              <a:gd name="connsiteY5" fmla="*/ 6858000 h 6858000"/>
              <a:gd name="connsiteX6" fmla="*/ 84182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841829" y="0"/>
                </a:lnTo>
                <a:lnTo>
                  <a:pt x="1175657" y="0"/>
                </a:lnTo>
                <a:lnTo>
                  <a:pt x="4093028" y="0"/>
                </a:lnTo>
                <a:cubicBezTo>
                  <a:pt x="6197599" y="1574800"/>
                  <a:pt x="2002972" y="4630057"/>
                  <a:pt x="6096000" y="6858000"/>
                </a:cubicBezTo>
                <a:lnTo>
                  <a:pt x="1175657" y="6858000"/>
                </a:lnTo>
                <a:lnTo>
                  <a:pt x="841829" y="6858000"/>
                </a:lnTo>
                <a:lnTo>
                  <a:pt x="0" y="6858000"/>
                </a:lnTo>
                <a:close/>
              </a:path>
            </a:pathLst>
          </a:custGeom>
          <a:solidFill>
            <a:schemeClr val="accent1">
              <a:lumMod val="20000"/>
              <a:lumOff val="80000"/>
            </a:schemeClr>
          </a:solidFill>
        </p:spPr>
        <p:txBody>
          <a:bodyPr wrap="square">
            <a:noAutofit/>
          </a:bodyPr>
          <a:lstStyle>
            <a:lvl1pPr marL="0" indent="0" algn="ctr">
              <a:buNone/>
              <a:defRPr/>
            </a:lvl1pPr>
          </a:lstStyle>
          <a:p>
            <a:r>
              <a:rPr lang="en-US"/>
              <a:t>Click icon to add picture</a:t>
            </a:r>
          </a:p>
        </p:txBody>
      </p:sp>
      <p:sp>
        <p:nvSpPr>
          <p:cNvPr id="15" name="Title 1">
            <a:extLst>
              <a:ext uri="{FF2B5EF4-FFF2-40B4-BE49-F238E27FC236}">
                <a16:creationId xmlns:a16="http://schemas.microsoft.com/office/drawing/2014/main" id="{AC1ED298-5A91-444A-A16D-642CF6F69A31}"/>
              </a:ext>
            </a:extLst>
          </p:cNvPr>
          <p:cNvSpPr>
            <a:spLocks noGrp="1"/>
          </p:cNvSpPr>
          <p:nvPr>
            <p:ph type="title" hasCustomPrompt="1"/>
          </p:nvPr>
        </p:nvSpPr>
        <p:spPr>
          <a:xfrm>
            <a:off x="6671706" y="1311088"/>
            <a:ext cx="4867353" cy="2604435"/>
          </a:xfrm>
        </p:spPr>
        <p:txBody>
          <a:bodyPr anchor="b">
            <a:normAutofit/>
          </a:bodyPr>
          <a:lstStyle>
            <a:lvl1pPr>
              <a:defRPr sz="4400">
                <a:solidFill>
                  <a:schemeClr val="tx1"/>
                </a:solidFill>
              </a:defRPr>
            </a:lvl1pPr>
          </a:lstStyle>
          <a:p>
            <a:r>
              <a:rPr lang="en-US" dirty="0"/>
              <a:t>Section Title</a:t>
            </a:r>
          </a:p>
        </p:txBody>
      </p:sp>
      <p:sp>
        <p:nvSpPr>
          <p:cNvPr id="16" name="Text Placeholder 2">
            <a:extLst>
              <a:ext uri="{FF2B5EF4-FFF2-40B4-BE49-F238E27FC236}">
                <a16:creationId xmlns:a16="http://schemas.microsoft.com/office/drawing/2014/main" id="{1A94CD37-9135-4CA9-900E-CDBE75588734}"/>
              </a:ext>
            </a:extLst>
          </p:cNvPr>
          <p:cNvSpPr>
            <a:spLocks noGrp="1"/>
          </p:cNvSpPr>
          <p:nvPr>
            <p:ph type="body" idx="1" hasCustomPrompt="1"/>
          </p:nvPr>
        </p:nvSpPr>
        <p:spPr>
          <a:xfrm>
            <a:off x="6671706" y="3915524"/>
            <a:ext cx="4867353" cy="158656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The Subtitle of the section</a:t>
            </a:r>
          </a:p>
        </p:txBody>
      </p:sp>
      <p:pic>
        <p:nvPicPr>
          <p:cNvPr id="7" name="Picture 6">
            <a:extLst>
              <a:ext uri="{FF2B5EF4-FFF2-40B4-BE49-F238E27FC236}">
                <a16:creationId xmlns:a16="http://schemas.microsoft.com/office/drawing/2014/main" id="{4131904A-FFFE-063E-1400-600DE8A3DB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48669" y="6314597"/>
            <a:ext cx="1290390" cy="316575"/>
          </a:xfrm>
          <a:prstGeom prst="rect">
            <a:avLst/>
          </a:prstGeom>
        </p:spPr>
      </p:pic>
      <p:sp>
        <p:nvSpPr>
          <p:cNvPr id="10" name="Freeform: Shape 9">
            <a:extLst>
              <a:ext uri="{FF2B5EF4-FFF2-40B4-BE49-F238E27FC236}">
                <a16:creationId xmlns:a16="http://schemas.microsoft.com/office/drawing/2014/main" id="{58277893-7290-D9CD-59B0-C30E5CD8C670}"/>
              </a:ext>
            </a:extLst>
          </p:cNvPr>
          <p:cNvSpPr/>
          <p:nvPr userDrawn="1"/>
        </p:nvSpPr>
        <p:spPr>
          <a:xfrm flipV="1">
            <a:off x="1714402" y="1942085"/>
            <a:ext cx="4623638" cy="4915916"/>
          </a:xfrm>
          <a:custGeom>
            <a:avLst/>
            <a:gdLst>
              <a:gd name="connsiteX0" fmla="*/ 0 w 4623638"/>
              <a:gd name="connsiteY0" fmla="*/ 1 h 4915916"/>
              <a:gd name="connsiteX1" fmla="*/ 3962401 w 4623638"/>
              <a:gd name="connsiteY1" fmla="*/ 1 h 4915916"/>
              <a:gd name="connsiteX2" fmla="*/ 3962399 w 4623638"/>
              <a:gd name="connsiteY2" fmla="*/ 0 h 4915916"/>
              <a:gd name="connsiteX3" fmla="*/ 0 w 4623638"/>
              <a:gd name="connsiteY3" fmla="*/ 0 h 4915916"/>
              <a:gd name="connsiteX4" fmla="*/ 2930953 w 4623638"/>
              <a:gd name="connsiteY4" fmla="*/ 4915916 h 4915916"/>
              <a:gd name="connsiteX5" fmla="*/ 2991695 w 4623638"/>
              <a:gd name="connsiteY5" fmla="*/ 4797182 h 4915916"/>
              <a:gd name="connsiteX6" fmla="*/ 4143241 w 4623638"/>
              <a:gd name="connsiteY6" fmla="*/ 151831 h 4915916"/>
              <a:gd name="connsiteX7" fmla="*/ 4133411 w 4623638"/>
              <a:gd name="connsiteY7" fmla="*/ 143070 h 4915916"/>
              <a:gd name="connsiteX8" fmla="*/ 4021711 w 4623638"/>
              <a:gd name="connsiteY8" fmla="*/ 211224 h 4915916"/>
              <a:gd name="connsiteX9" fmla="*/ 2908449 w 4623638"/>
              <a:gd name="connsiteY9" fmla="*/ 4802917 h 491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638" h="4915916">
                <a:moveTo>
                  <a:pt x="0" y="1"/>
                </a:moveTo>
                <a:lnTo>
                  <a:pt x="3962401" y="1"/>
                </a:lnTo>
                <a:lnTo>
                  <a:pt x="3962399" y="0"/>
                </a:lnTo>
                <a:lnTo>
                  <a:pt x="0" y="0"/>
                </a:lnTo>
                <a:close/>
                <a:moveTo>
                  <a:pt x="2930953" y="4915916"/>
                </a:moveTo>
                <a:lnTo>
                  <a:pt x="2991695" y="4797182"/>
                </a:lnTo>
                <a:cubicBezTo>
                  <a:pt x="3729670" y="3413038"/>
                  <a:pt x="5460625" y="1399224"/>
                  <a:pt x="4143241" y="151831"/>
                </a:cubicBezTo>
                <a:lnTo>
                  <a:pt x="4133411" y="143070"/>
                </a:lnTo>
                <a:lnTo>
                  <a:pt x="4021711" y="211224"/>
                </a:lnTo>
                <a:cubicBezTo>
                  <a:pt x="1778402" y="1634597"/>
                  <a:pt x="2594396" y="3352968"/>
                  <a:pt x="2908449" y="4802917"/>
                </a:cubicBezTo>
                <a:close/>
              </a:path>
            </a:pathLst>
          </a:custGeom>
          <a:solidFill>
            <a:schemeClr val="accent1">
              <a:lumMod val="20000"/>
              <a:lumOff val="8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A50ED097-789B-98D6-B740-C313E466BFE8}"/>
              </a:ext>
            </a:extLst>
          </p:cNvPr>
          <p:cNvSpPr/>
          <p:nvPr userDrawn="1"/>
        </p:nvSpPr>
        <p:spPr>
          <a:xfrm flipV="1">
            <a:off x="841828" y="-1"/>
            <a:ext cx="5191608" cy="6238208"/>
          </a:xfrm>
          <a:custGeom>
            <a:avLst/>
            <a:gdLst>
              <a:gd name="connsiteX0" fmla="*/ 412741 w 5191608"/>
              <a:gd name="connsiteY0" fmla="*/ 6238208 h 6238208"/>
              <a:gd name="connsiteX1" fmla="*/ 3953310 w 5191608"/>
              <a:gd name="connsiteY1" fmla="*/ 6238208 h 6238208"/>
              <a:gd name="connsiteX2" fmla="*/ 4007695 w 5191608"/>
              <a:gd name="connsiteY2" fmla="*/ 6138113 h 6238208"/>
              <a:gd name="connsiteX3" fmla="*/ 4440551 w 5191608"/>
              <a:gd name="connsiteY3" fmla="*/ 90828 h 6238208"/>
              <a:gd name="connsiteX4" fmla="*/ 4341050 w 5191608"/>
              <a:gd name="connsiteY4" fmla="*/ 0 h 6238208"/>
              <a:gd name="connsiteX5" fmla="*/ 4309510 w 5191608"/>
              <a:gd name="connsiteY5" fmla="*/ 26729 h 6238208"/>
              <a:gd name="connsiteX6" fmla="*/ 3251199 w 5191608"/>
              <a:gd name="connsiteY6" fmla="*/ 6238207 h 6238208"/>
              <a:gd name="connsiteX7" fmla="*/ 412737 w 5191608"/>
              <a:gd name="connsiteY7" fmla="*/ 6238207 h 6238208"/>
              <a:gd name="connsiteX8" fmla="*/ 0 w 5191608"/>
              <a:gd name="connsiteY8" fmla="*/ 6238208 h 6238208"/>
              <a:gd name="connsiteX9" fmla="*/ 8 w 5191608"/>
              <a:gd name="connsiteY9" fmla="*/ 6238207 h 6238208"/>
              <a:gd name="connsiteX10" fmla="*/ 0 w 5191608"/>
              <a:gd name="connsiteY10" fmla="*/ 6238207 h 623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1608" h="6238208">
                <a:moveTo>
                  <a:pt x="412741" y="6238208"/>
                </a:moveTo>
                <a:lnTo>
                  <a:pt x="3953310" y="6238208"/>
                </a:lnTo>
                <a:lnTo>
                  <a:pt x="4007695" y="6138113"/>
                </a:lnTo>
                <a:cubicBezTo>
                  <a:pt x="4738803" y="4762611"/>
                  <a:pt x="6014764" y="1682201"/>
                  <a:pt x="4440551" y="90828"/>
                </a:cubicBezTo>
                <a:lnTo>
                  <a:pt x="4341050" y="0"/>
                </a:lnTo>
                <a:lnTo>
                  <a:pt x="4309510" y="26729"/>
                </a:lnTo>
                <a:cubicBezTo>
                  <a:pt x="1892272" y="2167999"/>
                  <a:pt x="5158467" y="4811044"/>
                  <a:pt x="3251199" y="6238207"/>
                </a:cubicBezTo>
                <a:lnTo>
                  <a:pt x="412737" y="6238207"/>
                </a:lnTo>
                <a:close/>
                <a:moveTo>
                  <a:pt x="0" y="6238208"/>
                </a:moveTo>
                <a:lnTo>
                  <a:pt x="8" y="6238207"/>
                </a:lnTo>
                <a:lnTo>
                  <a:pt x="0" y="6238207"/>
                </a:lnTo>
                <a:close/>
              </a:path>
            </a:pathLst>
          </a:custGeom>
          <a:solidFill>
            <a:schemeClr val="accent1">
              <a:lumMod val="20000"/>
              <a:lumOff val="8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5425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4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44000">
                                          <p:cBhvr additive="base">
                                            <p:cTn id="7" dur="1000" fill="hold"/>
                                            <p:tgtEl>
                                              <p:spTgt spid="15"/>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1000"/>
                                            <p:tgtEl>
                                              <p:spTgt spid="16">
                                                <p:txEl>
                                                  <p:pRg st="0" end="0"/>
                                                </p:txEl>
                                              </p:spTgt>
                                            </p:tgtEl>
                                          </p:cBhvr>
                                        </p:animEffect>
                                        <p:anim calcmode="lin" valueType="num">
                                          <p:cBhvr>
                                            <p:cTn id="13"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0-#ppt_w/2"/>
                                              </p:val>
                                            </p:tav>
                                            <p:tav tm="100000">
                                              <p:val>
                                                <p:strVal val="#ppt_x"/>
                                              </p:val>
                                            </p:tav>
                                          </p:tavLst>
                                        </p:anim>
                                        <p:anim calcmode="lin" valueType="num">
                                          <p:cBhvr additive="base">
                                            <p:cTn id="20" dur="10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700"/>
                                </p:stCondLst>
                                <p:childTnLst>
                                  <p:par>
                                    <p:cTn id="22" presetID="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000" fill="hold"/>
                                            <p:tgtEl>
                                              <p:spTgt spid="15"/>
                                            </p:tgtEl>
                                            <p:attrNameLst>
                                              <p:attrName>ppt_x</p:attrName>
                                            </p:attrNameLst>
                                          </p:cBhvr>
                                          <p:tavLst>
                                            <p:tav tm="0">
                                              <p:val>
                                                <p:strVal val="0-#ppt_w/2"/>
                                              </p:val>
                                            </p:tav>
                                            <p:tav tm="100000">
                                              <p:val>
                                                <p:strVal val="#ppt_x"/>
                                              </p:val>
                                            </p:tav>
                                          </p:tavLst>
                                        </p:anim>
                                        <p:anim calcmode="lin" valueType="num">
                                          <p:cBhvr additive="base">
                                            <p:cTn id="25" dur="1000" fill="hold"/>
                                            <p:tgtEl>
                                              <p:spTgt spid="15"/>
                                            </p:tgtEl>
                                            <p:attrNameLst>
                                              <p:attrName>ppt_y</p:attrName>
                                            </p:attrNameLst>
                                          </p:cBhvr>
                                          <p:tavLst>
                                            <p:tav tm="0">
                                              <p:val>
                                                <p:strVal val="#ppt_y"/>
                                              </p:val>
                                            </p:tav>
                                            <p:tav tm="100000">
                                              <p:val>
                                                <p:strVal val="#ppt_y"/>
                                              </p:val>
                                            </p:tav>
                                          </p:tavLst>
                                        </p:anim>
                                      </p:childTnLst>
                                    </p:cTn>
                                  </p:par>
                                </p:childTnLst>
                              </p:cTn>
                            </p:par>
                            <p:par>
                              <p:cTn id="26" fill="hold">
                                <p:stCondLst>
                                  <p:cond delay="2700"/>
                                </p:stCondLst>
                                <p:childTnLst>
                                  <p:par>
                                    <p:cTn id="27" presetID="42" presetClass="entr" presetSubtype="0" fill="hold" grpId="0" nodeType="after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Effect transition="in" filter="fade">
                                          <p:cBhvr>
                                            <p:cTn id="29" dur="1000"/>
                                            <p:tgtEl>
                                              <p:spTgt spid="16">
                                                <p:txEl>
                                                  <p:pRg st="0" end="0"/>
                                                </p:txEl>
                                              </p:spTgt>
                                            </p:tgtEl>
                                          </p:cBhvr>
                                        </p:animEffect>
                                        <p:anim calcmode="lin" valueType="num">
                                          <p:cBhvr>
                                            <p:cTn id="30"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P spid="9" grpId="0" animBg="1"/>
          <p:bldP spid="11" grpId="0" animBg="1"/>
          <p:bldP spid="18" grpId="0" animBg="1"/>
          <p:bldP spid="19"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3_Section Header">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A7FB29-FB4A-4772-9660-E49CA7937560}"/>
              </a:ext>
            </a:extLst>
          </p:cNvPr>
          <p:cNvSpPr/>
          <p:nvPr userDrawn="1"/>
        </p:nvSpPr>
        <p:spPr>
          <a:xfrm>
            <a:off x="1" y="1714846"/>
            <a:ext cx="12192000" cy="36861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8869B1-A643-4DC5-8A43-FE74AFC09530}"/>
              </a:ext>
            </a:extLst>
          </p:cNvPr>
          <p:cNvSpPr>
            <a:spLocks noGrp="1"/>
          </p:cNvSpPr>
          <p:nvPr>
            <p:ph type="title" hasCustomPrompt="1"/>
          </p:nvPr>
        </p:nvSpPr>
        <p:spPr>
          <a:xfrm>
            <a:off x="1053489" y="2229197"/>
            <a:ext cx="9964580" cy="1490010"/>
          </a:xfrm>
        </p:spPr>
        <p:txBody>
          <a:bodyPr anchor="b">
            <a:normAutofit/>
          </a:bodyPr>
          <a:lstStyle>
            <a:lvl1pPr>
              <a:defRPr sz="4800">
                <a:solidFill>
                  <a:schemeClr val="tx1"/>
                </a:solidFill>
              </a:defRPr>
            </a:lvl1pPr>
          </a:lstStyle>
          <a:p>
            <a:r>
              <a:rPr lang="en-US" dirty="0"/>
              <a:t>Section Title</a:t>
            </a:r>
          </a:p>
        </p:txBody>
      </p:sp>
      <p:sp>
        <p:nvSpPr>
          <p:cNvPr id="3" name="Text Placeholder 2">
            <a:extLst>
              <a:ext uri="{FF2B5EF4-FFF2-40B4-BE49-F238E27FC236}">
                <a16:creationId xmlns:a16="http://schemas.microsoft.com/office/drawing/2014/main" id="{CE369E53-9B01-4DE3-AA8C-7E24E0667BCC}"/>
              </a:ext>
            </a:extLst>
          </p:cNvPr>
          <p:cNvSpPr>
            <a:spLocks noGrp="1"/>
          </p:cNvSpPr>
          <p:nvPr>
            <p:ph type="body" idx="1" hasCustomPrompt="1"/>
          </p:nvPr>
        </p:nvSpPr>
        <p:spPr>
          <a:xfrm>
            <a:off x="1053487" y="3791295"/>
            <a:ext cx="9964581" cy="1000125"/>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The Subtitle of the section</a:t>
            </a:r>
          </a:p>
        </p:txBody>
      </p:sp>
      <p:pic>
        <p:nvPicPr>
          <p:cNvPr id="11" name="Picture 10">
            <a:extLst>
              <a:ext uri="{FF2B5EF4-FFF2-40B4-BE49-F238E27FC236}">
                <a16:creationId xmlns:a16="http://schemas.microsoft.com/office/drawing/2014/main" id="{35E72F34-8901-F930-9AD1-E7BAD28119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50" y="6323474"/>
            <a:ext cx="1290390" cy="316575"/>
          </a:xfrm>
          <a:prstGeom prst="rect">
            <a:avLst/>
          </a:prstGeom>
        </p:spPr>
      </p:pic>
    </p:spTree>
    <p:extLst>
      <p:ext uri="{BB962C8B-B14F-4D97-AF65-F5344CB8AC3E}">
        <p14:creationId xmlns:p14="http://schemas.microsoft.com/office/powerpoint/2010/main" val="30077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0-#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1700"/>
                                </p:stCondLst>
                                <p:childTnLst>
                                  <p:par>
                                    <p:cTn id="22" presetID="2" presetClass="entr" presetSubtype="8"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000" fill="hold"/>
                                            <p:tgtEl>
                                              <p:spTgt spid="2"/>
                                            </p:tgtEl>
                                            <p:attrNameLst>
                                              <p:attrName>ppt_x</p:attrName>
                                            </p:attrNameLst>
                                          </p:cBhvr>
                                          <p:tavLst>
                                            <p:tav tm="0">
                                              <p:val>
                                                <p:strVal val="0-#ppt_w/2"/>
                                              </p:val>
                                            </p:tav>
                                            <p:tav tm="100000">
                                              <p:val>
                                                <p:strVal val="#ppt_x"/>
                                              </p:val>
                                            </p:tav>
                                          </p:tavLst>
                                        </p:anim>
                                        <p:anim calcmode="lin" valueType="num">
                                          <p:cBhvr additive="base">
                                            <p:cTn id="25" dur="10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700"/>
                                </p:stCondLst>
                                <p:childTnLst>
                                  <p:par>
                                    <p:cTn id="27" presetID="42" presetClass="entr" presetSubtype="0" fill="hold" grpId="0" nodeType="after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1000"/>
                                            <p:tgtEl>
                                              <p:spTgt spid="3">
                                                <p:txEl>
                                                  <p:pRg st="0" end="0"/>
                                                </p:txEl>
                                              </p:spTgt>
                                            </p:tgtEl>
                                          </p:cBhvr>
                                        </p:animEffect>
                                        <p:anim calcmode="lin" valueType="num">
                                          <p:cBhvr>
                                            <p:cTn id="3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10" grpId="0" animBg="1"/>
          <p:bldP spid="12" grpId="0" animBg="1"/>
          <p:bldP spid="13" grpId="0" animBg="1"/>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Definifion with bg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4E006BD-1C8B-4FB9-B9F6-EEEB0C2E0D4A}"/>
              </a:ext>
            </a:extLst>
          </p:cNvPr>
          <p:cNvSpPr>
            <a:spLocks noGrp="1"/>
          </p:cNvSpPr>
          <p:nvPr>
            <p:ph type="pic" sz="quarter" idx="16"/>
          </p:nvPr>
        </p:nvSpPr>
        <p:spPr>
          <a:xfrm>
            <a:off x="123826" y="0"/>
            <a:ext cx="4114800" cy="6858000"/>
          </a:xfrm>
          <a:prstGeom prst="roundRect">
            <a:avLst>
              <a:gd name="adj" fmla="val 0"/>
            </a:avLst>
          </a:prstGeom>
          <a:solidFill>
            <a:schemeClr val="bg1">
              <a:lumMod val="95000"/>
            </a:schemeClr>
          </a:solidFill>
        </p:spPr>
        <p:txBody>
          <a:bodyPr/>
          <a:lstStyle>
            <a:lvl1pPr marL="0" indent="0" algn="ctr">
              <a:buNone/>
              <a:defRPr/>
            </a:lvl1pPr>
          </a:lstStyle>
          <a:p>
            <a:r>
              <a:rPr lang="en-US"/>
              <a:t>Click icon to add picture</a:t>
            </a:r>
          </a:p>
        </p:txBody>
      </p:sp>
      <p:sp>
        <p:nvSpPr>
          <p:cNvPr id="7" name="Text Placeholder 6">
            <a:extLst>
              <a:ext uri="{FF2B5EF4-FFF2-40B4-BE49-F238E27FC236}">
                <a16:creationId xmlns:a16="http://schemas.microsoft.com/office/drawing/2014/main" id="{4C0624BE-41CA-4768-A048-60202E167D82}"/>
              </a:ext>
            </a:extLst>
          </p:cNvPr>
          <p:cNvSpPr>
            <a:spLocks noGrp="1"/>
          </p:cNvSpPr>
          <p:nvPr>
            <p:ph type="body" sz="quarter" idx="17"/>
          </p:nvPr>
        </p:nvSpPr>
        <p:spPr>
          <a:xfrm>
            <a:off x="4859338" y="2171700"/>
            <a:ext cx="6699525" cy="36020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062898B8-D480-427B-8E43-4DC9CF847599}"/>
              </a:ext>
            </a:extLst>
          </p:cNvPr>
          <p:cNvSpPr/>
          <p:nvPr userDrawn="1"/>
        </p:nvSpPr>
        <p:spPr>
          <a:xfrm>
            <a:off x="0" y="0"/>
            <a:ext cx="123826"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A918042-144D-4F35-BCB2-9F4F71F95797}"/>
              </a:ext>
            </a:extLst>
          </p:cNvPr>
          <p:cNvSpPr>
            <a:spLocks noGrp="1"/>
          </p:cNvSpPr>
          <p:nvPr>
            <p:ph type="sldNum" sz="quarter" idx="19"/>
          </p:nvPr>
        </p:nvSpPr>
        <p:spPr/>
        <p:txBody>
          <a:bodyPr/>
          <a:lstStyle/>
          <a:p>
            <a:fld id="{CC509886-494E-4FE0-8256-1B86C177A75B}" type="slidenum">
              <a:rPr lang="en-US" smtClean="0"/>
              <a:pPr/>
              <a:t>‹#›</a:t>
            </a:fld>
            <a:endParaRPr lang="en-US" dirty="0"/>
          </a:p>
        </p:txBody>
      </p:sp>
      <p:sp>
        <p:nvSpPr>
          <p:cNvPr id="4" name="Title 3">
            <a:extLst>
              <a:ext uri="{FF2B5EF4-FFF2-40B4-BE49-F238E27FC236}">
                <a16:creationId xmlns:a16="http://schemas.microsoft.com/office/drawing/2014/main" id="{E42B845C-60BC-4AA7-86A1-101524C58408}"/>
              </a:ext>
            </a:extLst>
          </p:cNvPr>
          <p:cNvSpPr>
            <a:spLocks noGrp="1"/>
          </p:cNvSpPr>
          <p:nvPr>
            <p:ph type="title"/>
          </p:nvPr>
        </p:nvSpPr>
        <p:spPr>
          <a:xfrm>
            <a:off x="4859338" y="771524"/>
            <a:ext cx="6699525" cy="1171575"/>
          </a:xfrm>
        </p:spPr>
        <p:txBody>
          <a:bodyPr/>
          <a:lstStyle>
            <a:lvl1pPr>
              <a:defRPr sz="4000"/>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C539B222-E57A-60CF-2106-B21F3CBBE4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9338" y="6232034"/>
            <a:ext cx="1290390" cy="316575"/>
          </a:xfrm>
          <a:prstGeom prst="rect">
            <a:avLst/>
          </a:prstGeom>
        </p:spPr>
      </p:pic>
    </p:spTree>
    <p:extLst>
      <p:ext uri="{BB962C8B-B14F-4D97-AF65-F5344CB8AC3E}">
        <p14:creationId xmlns:p14="http://schemas.microsoft.com/office/powerpoint/2010/main" val="14330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1000"/>
                                        <p:tgtEl>
                                          <p:spTgt spid="7">
                                            <p:txEl>
                                              <p:pRg st="3" end="3"/>
                                            </p:txEl>
                                          </p:spTgt>
                                        </p:tgtEl>
                                      </p:cBhvr>
                                    </p:animEffect>
                                    <p:anim calcmode="lin" valueType="num">
                                      <p:cBhvr>
                                        <p:cTn id="2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1000"/>
                                        <p:tgtEl>
                                          <p:spTgt spid="7">
                                            <p:txEl>
                                              <p:pRg st="4" end="4"/>
                                            </p:txEl>
                                          </p:spTgt>
                                        </p:tgtEl>
                                      </p:cBhvr>
                                    </p:animEffect>
                                    <p:anim calcmode="lin" valueType="num">
                                      <p:cBhvr>
                                        <p:cTn id="2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Cover 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07146ECB-2666-E228-E781-BE8EE7BDEC2D}"/>
              </a:ext>
            </a:extLst>
          </p:cNvPr>
          <p:cNvSpPr/>
          <p:nvPr userDrawn="1"/>
        </p:nvSpPr>
        <p:spPr>
          <a:xfrm rot="16200000" flipH="1">
            <a:off x="4403166" y="-4473375"/>
            <a:ext cx="3385656" cy="12191996"/>
          </a:xfrm>
          <a:custGeom>
            <a:avLst/>
            <a:gdLst>
              <a:gd name="connsiteX0" fmla="*/ 0 w 5191608"/>
              <a:gd name="connsiteY0" fmla="*/ 6858000 h 6858000"/>
              <a:gd name="connsiteX1" fmla="*/ 405049 w 5191608"/>
              <a:gd name="connsiteY1" fmla="*/ 6856128 h 6858000"/>
              <a:gd name="connsiteX2" fmla="*/ 412741 w 5191608"/>
              <a:gd name="connsiteY2" fmla="*/ 6858000 h 6858000"/>
              <a:gd name="connsiteX3" fmla="*/ 3953310 w 5191608"/>
              <a:gd name="connsiteY3" fmla="*/ 6858000 h 6858000"/>
              <a:gd name="connsiteX4" fmla="*/ 4007695 w 5191608"/>
              <a:gd name="connsiteY4" fmla="*/ 6757905 h 6858000"/>
              <a:gd name="connsiteX5" fmla="*/ 3251199 w 5191608"/>
              <a:gd name="connsiteY5" fmla="*/ 0 h 6858000"/>
              <a:gd name="connsiteX6" fmla="*/ 0 w 5191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608" h="6858000">
                <a:moveTo>
                  <a:pt x="0" y="6858000"/>
                </a:moveTo>
                <a:cubicBezTo>
                  <a:pt x="149679" y="6832600"/>
                  <a:pt x="283539" y="6834117"/>
                  <a:pt x="405049" y="6856128"/>
                </a:cubicBezTo>
                <a:lnTo>
                  <a:pt x="412741" y="6858000"/>
                </a:lnTo>
                <a:lnTo>
                  <a:pt x="3953310" y="6858000"/>
                </a:lnTo>
                <a:lnTo>
                  <a:pt x="4007695" y="6757905"/>
                </a:lnTo>
                <a:cubicBezTo>
                  <a:pt x="4874193" y="5127681"/>
                  <a:pt x="6506027" y="1102633"/>
                  <a:pt x="3251199" y="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042BB65E-411C-D73E-FBF9-1B233D3F52A9}"/>
              </a:ext>
            </a:extLst>
          </p:cNvPr>
          <p:cNvSpPr/>
          <p:nvPr userDrawn="1"/>
        </p:nvSpPr>
        <p:spPr>
          <a:xfrm rot="5400000">
            <a:off x="4233974" y="-3531168"/>
            <a:ext cx="3724053" cy="12191998"/>
          </a:xfrm>
          <a:custGeom>
            <a:avLst/>
            <a:gdLst>
              <a:gd name="connsiteX0" fmla="*/ 772636 w 4623638"/>
              <a:gd name="connsiteY0" fmla="*/ 6858001 h 6858001"/>
              <a:gd name="connsiteX1" fmla="*/ 2242732 w 4623638"/>
              <a:gd name="connsiteY1" fmla="*/ 6858001 h 6858001"/>
              <a:gd name="connsiteX2" fmla="*/ 2274093 w 4623638"/>
              <a:gd name="connsiteY2" fmla="*/ 6799659 h 6858001"/>
              <a:gd name="connsiteX3" fmla="*/ 2699656 w 4623638"/>
              <a:gd name="connsiteY3" fmla="*/ 5812971 h 6858001"/>
              <a:gd name="connsiteX4" fmla="*/ 3962399 w 4623638"/>
              <a:gd name="connsiteY4" fmla="*/ 0 h 6858001"/>
              <a:gd name="connsiteX5" fmla="*/ 0 w 4623638"/>
              <a:gd name="connsiteY5" fmla="*/ 0 h 6858001"/>
              <a:gd name="connsiteX6" fmla="*/ 0 w 4623638"/>
              <a:gd name="connsiteY6" fmla="*/ 6858000 h 6858001"/>
              <a:gd name="connsiteX7" fmla="*/ 693582 w 4623638"/>
              <a:gd name="connsiteY7" fmla="*/ 682374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3638" h="6858001">
                <a:moveTo>
                  <a:pt x="772636" y="6858001"/>
                </a:moveTo>
                <a:lnTo>
                  <a:pt x="2242732" y="6858001"/>
                </a:lnTo>
                <a:lnTo>
                  <a:pt x="2274093" y="6799659"/>
                </a:lnTo>
                <a:cubicBezTo>
                  <a:pt x="2398258" y="6556375"/>
                  <a:pt x="2538185" y="6233885"/>
                  <a:pt x="2699656" y="5812971"/>
                </a:cubicBezTo>
                <a:cubicBezTo>
                  <a:pt x="2452914" y="4615542"/>
                  <a:pt x="6066970" y="1574800"/>
                  <a:pt x="3962399" y="0"/>
                </a:cubicBezTo>
                <a:lnTo>
                  <a:pt x="0" y="0"/>
                </a:lnTo>
                <a:lnTo>
                  <a:pt x="0" y="6858000"/>
                </a:lnTo>
                <a:cubicBezTo>
                  <a:pt x="280307" y="6743700"/>
                  <a:pt x="504995" y="6753905"/>
                  <a:pt x="693582" y="6823748"/>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AF87581-A72D-649D-4D78-083DC5FCD612}"/>
              </a:ext>
            </a:extLst>
          </p:cNvPr>
          <p:cNvSpPr/>
          <p:nvPr userDrawn="1"/>
        </p:nvSpPr>
        <p:spPr>
          <a:xfrm rot="5400000">
            <a:off x="4005239" y="-4005239"/>
            <a:ext cx="4181518" cy="12191996"/>
          </a:xfrm>
          <a:custGeom>
            <a:avLst/>
            <a:gdLst>
              <a:gd name="connsiteX0" fmla="*/ 0 w 5191608"/>
              <a:gd name="connsiteY0" fmla="*/ 6858000 h 6858000"/>
              <a:gd name="connsiteX1" fmla="*/ 405049 w 5191608"/>
              <a:gd name="connsiteY1" fmla="*/ 6856128 h 6858000"/>
              <a:gd name="connsiteX2" fmla="*/ 412741 w 5191608"/>
              <a:gd name="connsiteY2" fmla="*/ 6858000 h 6858000"/>
              <a:gd name="connsiteX3" fmla="*/ 3953310 w 5191608"/>
              <a:gd name="connsiteY3" fmla="*/ 6858000 h 6858000"/>
              <a:gd name="connsiteX4" fmla="*/ 4007695 w 5191608"/>
              <a:gd name="connsiteY4" fmla="*/ 6757905 h 6858000"/>
              <a:gd name="connsiteX5" fmla="*/ 3251199 w 5191608"/>
              <a:gd name="connsiteY5" fmla="*/ 0 h 6858000"/>
              <a:gd name="connsiteX6" fmla="*/ 0 w 5191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608" h="6858000">
                <a:moveTo>
                  <a:pt x="0" y="6858000"/>
                </a:moveTo>
                <a:cubicBezTo>
                  <a:pt x="149679" y="6832600"/>
                  <a:pt x="283539" y="6834117"/>
                  <a:pt x="405049" y="6856128"/>
                </a:cubicBezTo>
                <a:lnTo>
                  <a:pt x="412741" y="6858000"/>
                </a:lnTo>
                <a:lnTo>
                  <a:pt x="3953310" y="6858000"/>
                </a:lnTo>
                <a:lnTo>
                  <a:pt x="4007695" y="6757905"/>
                </a:lnTo>
                <a:cubicBezTo>
                  <a:pt x="4874193" y="5127681"/>
                  <a:pt x="6506027" y="1102633"/>
                  <a:pt x="3251199" y="0"/>
                </a:cubicBezTo>
                <a:lnTo>
                  <a:pt x="0" y="0"/>
                </a:ln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91443EA3-1157-4796-ABD4-3FC2230DBD2A}"/>
              </a:ext>
            </a:extLst>
          </p:cNvPr>
          <p:cNvSpPr>
            <a:spLocks noGrp="1"/>
          </p:cNvSpPr>
          <p:nvPr userDrawn="1">
            <p:ph type="title" hasCustomPrompt="1"/>
          </p:nvPr>
        </p:nvSpPr>
        <p:spPr>
          <a:xfrm>
            <a:off x="1984779" y="3315451"/>
            <a:ext cx="8050991" cy="1960096"/>
          </a:xfrm>
        </p:spPr>
        <p:txBody>
          <a:bodyPr anchor="b">
            <a:normAutofit/>
          </a:bodyPr>
          <a:lstStyle>
            <a:lvl1pPr algn="ctr">
              <a:defRPr sz="4400">
                <a:solidFill>
                  <a:schemeClr val="tx1"/>
                </a:solidFill>
              </a:defRPr>
            </a:lvl1pPr>
          </a:lstStyle>
          <a:p>
            <a:r>
              <a:rPr lang="en-US" dirty="0"/>
              <a:t>Title</a:t>
            </a:r>
          </a:p>
        </p:txBody>
      </p:sp>
      <p:sp>
        <p:nvSpPr>
          <p:cNvPr id="11" name="Text Placeholder 3">
            <a:extLst>
              <a:ext uri="{FF2B5EF4-FFF2-40B4-BE49-F238E27FC236}">
                <a16:creationId xmlns:a16="http://schemas.microsoft.com/office/drawing/2014/main" id="{92A4A287-7CF3-4EB1-A024-DDB40B7D337A}"/>
              </a:ext>
            </a:extLst>
          </p:cNvPr>
          <p:cNvSpPr>
            <a:spLocks noGrp="1"/>
          </p:cNvSpPr>
          <p:nvPr userDrawn="1">
            <p:ph type="body" sz="quarter" idx="10" hasCustomPrompt="1"/>
          </p:nvPr>
        </p:nvSpPr>
        <p:spPr>
          <a:xfrm>
            <a:off x="1984342" y="5275547"/>
            <a:ext cx="8053752" cy="1041581"/>
          </a:xfrm>
        </p:spPr>
        <p:txBody>
          <a:bodyPr>
            <a:normAutofit/>
          </a:bodyPr>
          <a:lstStyle>
            <a:lvl1pPr marL="0" indent="0" algn="ctr">
              <a:buNone/>
              <a:defRPr sz="2000" b="0">
                <a:solidFill>
                  <a:schemeClr val="tx1"/>
                </a:solidFill>
              </a:defRPr>
            </a:lvl1pPr>
          </a:lstStyle>
          <a:p>
            <a:pPr lvl="0"/>
            <a:r>
              <a:rPr lang="en-US" dirty="0"/>
              <a:t>Subtitle</a:t>
            </a:r>
          </a:p>
        </p:txBody>
      </p:sp>
      <p:sp>
        <p:nvSpPr>
          <p:cNvPr id="18" name="Text Placeholder 17">
            <a:extLst>
              <a:ext uri="{FF2B5EF4-FFF2-40B4-BE49-F238E27FC236}">
                <a16:creationId xmlns:a16="http://schemas.microsoft.com/office/drawing/2014/main" id="{D0DC9241-13FC-4B51-9BAF-1DAF40C1DE61}"/>
              </a:ext>
            </a:extLst>
          </p:cNvPr>
          <p:cNvSpPr>
            <a:spLocks noGrp="1"/>
          </p:cNvSpPr>
          <p:nvPr userDrawn="1">
            <p:ph type="body" sz="quarter" idx="11" hasCustomPrompt="1"/>
          </p:nvPr>
        </p:nvSpPr>
        <p:spPr>
          <a:xfrm>
            <a:off x="1984342" y="6293072"/>
            <a:ext cx="8051428" cy="457059"/>
          </a:xfrm>
        </p:spPr>
        <p:txBody>
          <a:bodyPr anchor="ctr">
            <a:normAutofit/>
          </a:bodyPr>
          <a:lstStyle>
            <a:lvl1pPr marL="0" indent="0" algn="ctr">
              <a:buNone/>
              <a:defRPr sz="1400" spc="300">
                <a:solidFill>
                  <a:schemeClr val="tx1"/>
                </a:solidFill>
              </a:defRPr>
            </a:lvl1pPr>
          </a:lstStyle>
          <a:p>
            <a:pPr lvl="0"/>
            <a:r>
              <a:rPr lang="en-US" dirty="0"/>
              <a:t>www.website.com</a:t>
            </a:r>
          </a:p>
        </p:txBody>
      </p:sp>
      <p:pic>
        <p:nvPicPr>
          <p:cNvPr id="7" name="Picture 6">
            <a:extLst>
              <a:ext uri="{FF2B5EF4-FFF2-40B4-BE49-F238E27FC236}">
                <a16:creationId xmlns:a16="http://schemas.microsoft.com/office/drawing/2014/main" id="{7BBA252A-CE7A-5FD2-9929-C658C8A8F3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55182" y="1117326"/>
            <a:ext cx="3681635" cy="903228"/>
          </a:xfrm>
          <a:prstGeom prst="rect">
            <a:avLst/>
          </a:prstGeom>
        </p:spPr>
      </p:pic>
    </p:spTree>
    <p:extLst>
      <p:ext uri="{BB962C8B-B14F-4D97-AF65-F5344CB8AC3E}">
        <p14:creationId xmlns:p14="http://schemas.microsoft.com/office/powerpoint/2010/main" val="1897563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4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44000">
                                          <p:cBhvr additive="base">
                                            <p:cTn id="7" dur="500" fill="hold"/>
                                            <p:tgtEl>
                                              <p:spTgt spid="10"/>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anim calcmode="lin" valueType="num">
                                          <p:cBhvr>
                                            <p:cTn id="1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1000"/>
                                            <p:tgtEl>
                                              <p:spTgt spid="18">
                                                <p:txEl>
                                                  <p:pRg st="0" end="0"/>
                                                </p:txEl>
                                              </p:spTgt>
                                            </p:tgtEl>
                                          </p:cBhvr>
                                        </p:animEffect>
                                        <p:anim calcmode="lin" valueType="num">
                                          <p:cBhvr>
                                            <p:cTn id="1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0-#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0-#ppt_w/2"/>
                                              </p:val>
                                            </p:tav>
                                            <p:tav tm="100000">
                                              <p:val>
                                                <p:strVal val="#ppt_x"/>
                                              </p:val>
                                            </p:tav>
                                          </p:tavLst>
                                        </p:anim>
                                        <p:anim calcmode="lin" valueType="num">
                                          <p:cBhvr additive="base">
                                            <p:cTn id="20" dur="10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1700"/>
                                </p:stCondLst>
                                <p:childTnLst>
                                  <p:par>
                                    <p:cTn id="22" presetID="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1000"/>
                                            <p:tgtEl>
                                              <p:spTgt spid="11">
                                                <p:txEl>
                                                  <p:pRg st="0" end="0"/>
                                                </p:txEl>
                                              </p:spTgt>
                                            </p:tgtEl>
                                          </p:cBhvr>
                                        </p:animEffect>
                                        <p:anim calcmode="lin" valueType="num">
                                          <p:cBhvr>
                                            <p:cTn id="29"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1000"/>
                                            <p:tgtEl>
                                              <p:spTgt spid="18">
                                                <p:txEl>
                                                  <p:pRg st="0" end="0"/>
                                                </p:txEl>
                                              </p:spTgt>
                                            </p:tgtEl>
                                          </p:cBhvr>
                                        </p:animEffect>
                                        <p:anim calcmode="lin" valueType="num">
                                          <p:cBhvr>
                                            <p:cTn id="34"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4" grpId="0" animBg="1"/>
          <p:bldP spid="15" grpId="0" animBg="1"/>
          <p:bldP spid="16" grpId="0" animBg="1"/>
          <p:bldP spid="1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preserve="1" userDrawn="1">
  <p:cSld name="End / Contac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F069FA3-01D5-36FA-181E-D9D768427EA1}"/>
              </a:ext>
            </a:extLst>
          </p:cNvPr>
          <p:cNvSpPr/>
          <p:nvPr userDrawn="1"/>
        </p:nvSpPr>
        <p:spPr>
          <a:xfrm>
            <a:off x="-1" y="0"/>
            <a:ext cx="6096000" cy="6858000"/>
          </a:xfrm>
          <a:custGeom>
            <a:avLst/>
            <a:gdLst>
              <a:gd name="connsiteX0" fmla="*/ 0 w 6096000"/>
              <a:gd name="connsiteY0" fmla="*/ 0 h 6858000"/>
              <a:gd name="connsiteX1" fmla="*/ 841829 w 6096000"/>
              <a:gd name="connsiteY1" fmla="*/ 0 h 6858000"/>
              <a:gd name="connsiteX2" fmla="*/ 1175657 w 6096000"/>
              <a:gd name="connsiteY2" fmla="*/ 0 h 6858000"/>
              <a:gd name="connsiteX3" fmla="*/ 4093028 w 6096000"/>
              <a:gd name="connsiteY3" fmla="*/ 0 h 6858000"/>
              <a:gd name="connsiteX4" fmla="*/ 6096000 w 6096000"/>
              <a:gd name="connsiteY4" fmla="*/ 6858000 h 6858000"/>
              <a:gd name="connsiteX5" fmla="*/ 1175657 w 6096000"/>
              <a:gd name="connsiteY5" fmla="*/ 6858000 h 6858000"/>
              <a:gd name="connsiteX6" fmla="*/ 84182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841829" y="0"/>
                </a:lnTo>
                <a:lnTo>
                  <a:pt x="1175657" y="0"/>
                </a:lnTo>
                <a:lnTo>
                  <a:pt x="4093028" y="0"/>
                </a:lnTo>
                <a:cubicBezTo>
                  <a:pt x="6197599" y="1574800"/>
                  <a:pt x="2002972" y="4630057"/>
                  <a:pt x="6096000" y="6858000"/>
                </a:cubicBezTo>
                <a:lnTo>
                  <a:pt x="1175657" y="6858000"/>
                </a:lnTo>
                <a:lnTo>
                  <a:pt x="841829" y="6858000"/>
                </a:lnTo>
                <a:lnTo>
                  <a:pt x="0" y="685800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5BA22B9-F0E9-7C09-12AF-C01176A737A3}"/>
              </a:ext>
            </a:extLst>
          </p:cNvPr>
          <p:cNvSpPr/>
          <p:nvPr userDrawn="1"/>
        </p:nvSpPr>
        <p:spPr>
          <a:xfrm flipV="1">
            <a:off x="1714402" y="1942085"/>
            <a:ext cx="4623638" cy="4915916"/>
          </a:xfrm>
          <a:custGeom>
            <a:avLst/>
            <a:gdLst>
              <a:gd name="connsiteX0" fmla="*/ 0 w 4623638"/>
              <a:gd name="connsiteY0" fmla="*/ 1 h 4915916"/>
              <a:gd name="connsiteX1" fmla="*/ 3962401 w 4623638"/>
              <a:gd name="connsiteY1" fmla="*/ 1 h 4915916"/>
              <a:gd name="connsiteX2" fmla="*/ 3962399 w 4623638"/>
              <a:gd name="connsiteY2" fmla="*/ 0 h 4915916"/>
              <a:gd name="connsiteX3" fmla="*/ 0 w 4623638"/>
              <a:gd name="connsiteY3" fmla="*/ 0 h 4915916"/>
              <a:gd name="connsiteX4" fmla="*/ 2930953 w 4623638"/>
              <a:gd name="connsiteY4" fmla="*/ 4915916 h 4915916"/>
              <a:gd name="connsiteX5" fmla="*/ 2991695 w 4623638"/>
              <a:gd name="connsiteY5" fmla="*/ 4797182 h 4915916"/>
              <a:gd name="connsiteX6" fmla="*/ 4143241 w 4623638"/>
              <a:gd name="connsiteY6" fmla="*/ 151831 h 4915916"/>
              <a:gd name="connsiteX7" fmla="*/ 4133411 w 4623638"/>
              <a:gd name="connsiteY7" fmla="*/ 143070 h 4915916"/>
              <a:gd name="connsiteX8" fmla="*/ 4021711 w 4623638"/>
              <a:gd name="connsiteY8" fmla="*/ 211224 h 4915916"/>
              <a:gd name="connsiteX9" fmla="*/ 2908449 w 4623638"/>
              <a:gd name="connsiteY9" fmla="*/ 4802917 h 491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638" h="4915916">
                <a:moveTo>
                  <a:pt x="0" y="1"/>
                </a:moveTo>
                <a:lnTo>
                  <a:pt x="3962401" y="1"/>
                </a:lnTo>
                <a:lnTo>
                  <a:pt x="3962399" y="0"/>
                </a:lnTo>
                <a:lnTo>
                  <a:pt x="0" y="0"/>
                </a:lnTo>
                <a:close/>
                <a:moveTo>
                  <a:pt x="2930953" y="4915916"/>
                </a:moveTo>
                <a:lnTo>
                  <a:pt x="2991695" y="4797182"/>
                </a:lnTo>
                <a:cubicBezTo>
                  <a:pt x="3729670" y="3413038"/>
                  <a:pt x="5460625" y="1399224"/>
                  <a:pt x="4143241" y="151831"/>
                </a:cubicBezTo>
                <a:lnTo>
                  <a:pt x="4133411" y="143070"/>
                </a:lnTo>
                <a:lnTo>
                  <a:pt x="4021711" y="211224"/>
                </a:lnTo>
                <a:cubicBezTo>
                  <a:pt x="1778402" y="1634597"/>
                  <a:pt x="2594396" y="3352968"/>
                  <a:pt x="2908449" y="480291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C00AF6-1846-5F85-F64C-58692669E852}"/>
              </a:ext>
            </a:extLst>
          </p:cNvPr>
          <p:cNvSpPr/>
          <p:nvPr userDrawn="1"/>
        </p:nvSpPr>
        <p:spPr>
          <a:xfrm flipV="1">
            <a:off x="841828" y="-1"/>
            <a:ext cx="5191608" cy="6238208"/>
          </a:xfrm>
          <a:custGeom>
            <a:avLst/>
            <a:gdLst>
              <a:gd name="connsiteX0" fmla="*/ 412741 w 5191608"/>
              <a:gd name="connsiteY0" fmla="*/ 6238208 h 6238208"/>
              <a:gd name="connsiteX1" fmla="*/ 3953310 w 5191608"/>
              <a:gd name="connsiteY1" fmla="*/ 6238208 h 6238208"/>
              <a:gd name="connsiteX2" fmla="*/ 4007695 w 5191608"/>
              <a:gd name="connsiteY2" fmla="*/ 6138113 h 6238208"/>
              <a:gd name="connsiteX3" fmla="*/ 4440551 w 5191608"/>
              <a:gd name="connsiteY3" fmla="*/ 90828 h 6238208"/>
              <a:gd name="connsiteX4" fmla="*/ 4341050 w 5191608"/>
              <a:gd name="connsiteY4" fmla="*/ 0 h 6238208"/>
              <a:gd name="connsiteX5" fmla="*/ 4309510 w 5191608"/>
              <a:gd name="connsiteY5" fmla="*/ 26729 h 6238208"/>
              <a:gd name="connsiteX6" fmla="*/ 3251199 w 5191608"/>
              <a:gd name="connsiteY6" fmla="*/ 6238207 h 6238208"/>
              <a:gd name="connsiteX7" fmla="*/ 412737 w 5191608"/>
              <a:gd name="connsiteY7" fmla="*/ 6238207 h 6238208"/>
              <a:gd name="connsiteX8" fmla="*/ 0 w 5191608"/>
              <a:gd name="connsiteY8" fmla="*/ 6238208 h 6238208"/>
              <a:gd name="connsiteX9" fmla="*/ 8 w 5191608"/>
              <a:gd name="connsiteY9" fmla="*/ 6238207 h 6238208"/>
              <a:gd name="connsiteX10" fmla="*/ 0 w 5191608"/>
              <a:gd name="connsiteY10" fmla="*/ 6238207 h 623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1608" h="6238208">
                <a:moveTo>
                  <a:pt x="412741" y="6238208"/>
                </a:moveTo>
                <a:lnTo>
                  <a:pt x="3953310" y="6238208"/>
                </a:lnTo>
                <a:lnTo>
                  <a:pt x="4007695" y="6138113"/>
                </a:lnTo>
                <a:cubicBezTo>
                  <a:pt x="4738803" y="4762611"/>
                  <a:pt x="6014764" y="1682201"/>
                  <a:pt x="4440551" y="90828"/>
                </a:cubicBezTo>
                <a:lnTo>
                  <a:pt x="4341050" y="0"/>
                </a:lnTo>
                <a:lnTo>
                  <a:pt x="4309510" y="26729"/>
                </a:lnTo>
                <a:cubicBezTo>
                  <a:pt x="1892272" y="2167999"/>
                  <a:pt x="5158467" y="4811044"/>
                  <a:pt x="3251199" y="6238207"/>
                </a:cubicBezTo>
                <a:lnTo>
                  <a:pt x="412737" y="6238207"/>
                </a:lnTo>
                <a:close/>
                <a:moveTo>
                  <a:pt x="0" y="6238208"/>
                </a:moveTo>
                <a:lnTo>
                  <a:pt x="8" y="6238207"/>
                </a:lnTo>
                <a:lnTo>
                  <a:pt x="0" y="6238207"/>
                </a:ln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0BFA65B7-3779-9DE8-80B6-3B022C2006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824" y="2973581"/>
            <a:ext cx="2766067" cy="678608"/>
          </a:xfrm>
          <a:prstGeom prst="rect">
            <a:avLst/>
          </a:prstGeom>
        </p:spPr>
      </p:pic>
    </p:spTree>
    <p:extLst>
      <p:ext uri="{BB962C8B-B14F-4D97-AF65-F5344CB8AC3E}">
        <p14:creationId xmlns:p14="http://schemas.microsoft.com/office/powerpoint/2010/main" val="25477289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5299E-00BF-A64B-5BC5-8A3DD175C205}"/>
              </a:ext>
            </a:extLst>
          </p:cNvPr>
          <p:cNvSpPr>
            <a:spLocks noGrp="1"/>
          </p:cNvSpPr>
          <p:nvPr>
            <p:ph type="dt" sz="half" idx="10"/>
          </p:nvPr>
        </p:nvSpPr>
        <p:spPr/>
        <p:txBody>
          <a:bodyPr/>
          <a:lstStyle/>
          <a:p>
            <a:fld id="{47585460-294C-44A8-A7DF-387E37E84909}" type="datetimeFigureOut">
              <a:rPr lang="en-US" smtClean="0"/>
              <a:t>4/18/2023</a:t>
            </a:fld>
            <a:endParaRPr lang="en-US"/>
          </a:p>
        </p:txBody>
      </p:sp>
      <p:sp>
        <p:nvSpPr>
          <p:cNvPr id="3" name="Footer Placeholder 2">
            <a:extLst>
              <a:ext uri="{FF2B5EF4-FFF2-40B4-BE49-F238E27FC236}">
                <a16:creationId xmlns:a16="http://schemas.microsoft.com/office/drawing/2014/main" id="{A1C06FED-F435-1DAD-0EA4-E55D7F79F6C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793A715-29D1-EF9A-62AD-82B1454E0569}"/>
              </a:ext>
            </a:extLst>
          </p:cNvPr>
          <p:cNvSpPr>
            <a:spLocks noGrp="1"/>
          </p:cNvSpPr>
          <p:nvPr>
            <p:ph type="sldNum" sz="quarter" idx="12"/>
          </p:nvPr>
        </p:nvSpPr>
        <p:spPr/>
        <p:txBody>
          <a:bodyPr/>
          <a:lstStyle/>
          <a:p>
            <a:fld id="{26A120B8-FF53-4673-9832-4BFAF9EC47C9}" type="slidenum">
              <a:rPr lang="en-US" smtClean="0"/>
              <a:t>‹#›</a:t>
            </a:fld>
            <a:endParaRPr lang="en-US"/>
          </a:p>
        </p:txBody>
      </p:sp>
    </p:spTree>
    <p:extLst>
      <p:ext uri="{BB962C8B-B14F-4D97-AF65-F5344CB8AC3E}">
        <p14:creationId xmlns:p14="http://schemas.microsoft.com/office/powerpoint/2010/main" val="2454555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5B275C-B6C6-4717-90D4-BBC3ACC9996A}"/>
              </a:ext>
            </a:extLst>
          </p:cNvPr>
          <p:cNvSpPr/>
          <p:nvPr userDrawn="1"/>
        </p:nvSpPr>
        <p:spPr>
          <a:xfrm>
            <a:off x="9496725" y="0"/>
            <a:ext cx="2695275"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F98301A-8767-4361-A77E-8210395DD0D6}"/>
              </a:ext>
            </a:extLst>
          </p:cNvPr>
          <p:cNvSpPr>
            <a:spLocks noGrp="1"/>
          </p:cNvSpPr>
          <p:nvPr>
            <p:ph type="title"/>
          </p:nvPr>
        </p:nvSpPr>
        <p:spPr>
          <a:xfrm>
            <a:off x="726394" y="385539"/>
            <a:ext cx="5830818" cy="583634"/>
          </a:xfrm>
        </p:spPr>
        <p:txBody>
          <a:bodyPr/>
          <a:lstStyle>
            <a:lvl1pPr>
              <a:defRPr>
                <a:solidFill>
                  <a:schemeClr val="tx1"/>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355612E-3A84-485B-9459-50D5B41A78E5}"/>
              </a:ext>
            </a:extLst>
          </p:cNvPr>
          <p:cNvSpPr>
            <a:spLocks noGrp="1"/>
          </p:cNvSpPr>
          <p:nvPr>
            <p:ph type="pic" sz="quarter" idx="17"/>
          </p:nvPr>
        </p:nvSpPr>
        <p:spPr>
          <a:xfrm>
            <a:off x="7220288" y="915978"/>
            <a:ext cx="4338575" cy="4772433"/>
          </a:xfrm>
          <a:prstGeom prst="rect">
            <a:avLst/>
          </a:prstGeom>
          <a:solidFill>
            <a:schemeClr val="bg1">
              <a:lumMod val="95000"/>
            </a:schemeClr>
          </a:solidFill>
        </p:spPr>
        <p:txBody>
          <a:bodyPr/>
          <a:lstStyle>
            <a:lvl1pPr marL="0" indent="0" algn="ctr">
              <a:buNone/>
              <a:defRPr>
                <a:solidFill>
                  <a:schemeClr val="tx1"/>
                </a:solidFill>
              </a:defRPr>
            </a:lvl1pPr>
          </a:lstStyle>
          <a:p>
            <a:r>
              <a:rPr lang="en-US"/>
              <a:t>Click icon to add picture</a:t>
            </a:r>
            <a:endParaRPr lang="en-US" dirty="0"/>
          </a:p>
        </p:txBody>
      </p:sp>
      <p:sp>
        <p:nvSpPr>
          <p:cNvPr id="9" name="Footer Placeholder 8">
            <a:extLst>
              <a:ext uri="{FF2B5EF4-FFF2-40B4-BE49-F238E27FC236}">
                <a16:creationId xmlns:a16="http://schemas.microsoft.com/office/drawing/2014/main" id="{A1E067A0-3999-4362-BFBF-D2A4968CA464}"/>
              </a:ext>
            </a:extLst>
          </p:cNvPr>
          <p:cNvSpPr>
            <a:spLocks noGrp="1"/>
          </p:cNvSpPr>
          <p:nvPr>
            <p:ph type="ftr" sz="quarter" idx="18"/>
          </p:nvPr>
        </p:nvSpPr>
        <p:spPr/>
        <p:txBody>
          <a:bodyPr/>
          <a:lstStyle/>
          <a:p>
            <a:endParaRPr lang="en-US" dirty="0"/>
          </a:p>
        </p:txBody>
      </p:sp>
      <p:sp>
        <p:nvSpPr>
          <p:cNvPr id="14" name="Slide Number Placeholder 13">
            <a:extLst>
              <a:ext uri="{FF2B5EF4-FFF2-40B4-BE49-F238E27FC236}">
                <a16:creationId xmlns:a16="http://schemas.microsoft.com/office/drawing/2014/main" id="{D6D76B0D-0B13-4B2C-96F3-A529C9694C9F}"/>
              </a:ext>
            </a:extLst>
          </p:cNvPr>
          <p:cNvSpPr>
            <a:spLocks noGrp="1"/>
          </p:cNvSpPr>
          <p:nvPr>
            <p:ph type="sldNum" sz="quarter" idx="19"/>
          </p:nvPr>
        </p:nvSpPr>
        <p:spPr/>
        <p:txBody>
          <a:bodyPr/>
          <a:lstStyle/>
          <a:p>
            <a:fld id="{4A70B06D-F489-48FF-A885-ABB74CD5C952}" type="slidenum">
              <a:rPr lang="en-US" smtClean="0"/>
              <a:pPr/>
              <a:t>‹#›</a:t>
            </a:fld>
            <a:endParaRPr lang="en-US" dirty="0"/>
          </a:p>
        </p:txBody>
      </p:sp>
      <p:sp>
        <p:nvSpPr>
          <p:cNvPr id="5" name="Text Placeholder 4">
            <a:extLst>
              <a:ext uri="{FF2B5EF4-FFF2-40B4-BE49-F238E27FC236}">
                <a16:creationId xmlns:a16="http://schemas.microsoft.com/office/drawing/2014/main" id="{9BE2B433-776C-4013-A01B-BBDEB8ED7AD6}"/>
              </a:ext>
            </a:extLst>
          </p:cNvPr>
          <p:cNvSpPr>
            <a:spLocks noGrp="1"/>
          </p:cNvSpPr>
          <p:nvPr>
            <p:ph type="body" sz="quarter" idx="20"/>
          </p:nvPr>
        </p:nvSpPr>
        <p:spPr>
          <a:xfrm>
            <a:off x="727075" y="1366838"/>
            <a:ext cx="5830888" cy="4430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BE7E5589-AA62-5080-126B-EFE30E7DF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50" y="6323474"/>
            <a:ext cx="1290390" cy="316575"/>
          </a:xfrm>
          <a:prstGeom prst="rect">
            <a:avLst/>
          </a:prstGeom>
        </p:spPr>
      </p:pic>
    </p:spTree>
    <p:extLst>
      <p:ext uri="{BB962C8B-B14F-4D97-AF65-F5344CB8AC3E}">
        <p14:creationId xmlns:p14="http://schemas.microsoft.com/office/powerpoint/2010/main" val="2162088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Simple Agenda - Gree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5A5E232-FE1B-434F-B572-6EF6CD3B2744}"/>
              </a:ext>
            </a:extLst>
          </p:cNvPr>
          <p:cNvSpPr/>
          <p:nvPr userDrawn="1"/>
        </p:nvSpPr>
        <p:spPr>
          <a:xfrm>
            <a:off x="1" y="0"/>
            <a:ext cx="3678648" cy="6858000"/>
          </a:xfrm>
          <a:prstGeom prst="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6">
            <a:extLst>
              <a:ext uri="{FF2B5EF4-FFF2-40B4-BE49-F238E27FC236}">
                <a16:creationId xmlns:a16="http://schemas.microsoft.com/office/drawing/2014/main" id="{EE844B7B-8071-4FD6-9D11-D072BB362EE8}"/>
              </a:ext>
            </a:extLst>
          </p:cNvPr>
          <p:cNvSpPr>
            <a:spLocks noGrp="1"/>
          </p:cNvSpPr>
          <p:nvPr>
            <p:ph type="body" sz="quarter" idx="12"/>
          </p:nvPr>
        </p:nvSpPr>
        <p:spPr>
          <a:xfrm>
            <a:off x="4238624" y="1143449"/>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6" name="Text Placeholder 6">
            <a:extLst>
              <a:ext uri="{FF2B5EF4-FFF2-40B4-BE49-F238E27FC236}">
                <a16:creationId xmlns:a16="http://schemas.microsoft.com/office/drawing/2014/main" id="{AECF4787-635C-4D43-BEB9-C5FB2B2F1212}"/>
              </a:ext>
            </a:extLst>
          </p:cNvPr>
          <p:cNvSpPr>
            <a:spLocks noGrp="1"/>
          </p:cNvSpPr>
          <p:nvPr>
            <p:ph type="body" sz="quarter" idx="13" hasCustomPrompt="1"/>
          </p:nvPr>
        </p:nvSpPr>
        <p:spPr>
          <a:xfrm>
            <a:off x="11109047" y="1190956"/>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15" name="Text Placeholder 6">
            <a:extLst>
              <a:ext uri="{FF2B5EF4-FFF2-40B4-BE49-F238E27FC236}">
                <a16:creationId xmlns:a16="http://schemas.microsoft.com/office/drawing/2014/main" id="{C4864820-5B54-4696-BE74-E409FAE5FDBD}"/>
              </a:ext>
            </a:extLst>
          </p:cNvPr>
          <p:cNvSpPr>
            <a:spLocks noGrp="1"/>
          </p:cNvSpPr>
          <p:nvPr>
            <p:ph type="body" sz="quarter" idx="14"/>
          </p:nvPr>
        </p:nvSpPr>
        <p:spPr>
          <a:xfrm>
            <a:off x="4238624" y="1943549"/>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16" name="Text Placeholder 6">
            <a:extLst>
              <a:ext uri="{FF2B5EF4-FFF2-40B4-BE49-F238E27FC236}">
                <a16:creationId xmlns:a16="http://schemas.microsoft.com/office/drawing/2014/main" id="{EF9D0D51-7C12-4E69-B9E1-6648D756F13A}"/>
              </a:ext>
            </a:extLst>
          </p:cNvPr>
          <p:cNvSpPr>
            <a:spLocks noGrp="1"/>
          </p:cNvSpPr>
          <p:nvPr>
            <p:ph type="body" sz="quarter" idx="15" hasCustomPrompt="1"/>
          </p:nvPr>
        </p:nvSpPr>
        <p:spPr>
          <a:xfrm>
            <a:off x="11109047" y="1991056"/>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17" name="Text Placeholder 6">
            <a:extLst>
              <a:ext uri="{FF2B5EF4-FFF2-40B4-BE49-F238E27FC236}">
                <a16:creationId xmlns:a16="http://schemas.microsoft.com/office/drawing/2014/main" id="{6843E085-6922-4D01-83A0-416081660C34}"/>
              </a:ext>
            </a:extLst>
          </p:cNvPr>
          <p:cNvSpPr>
            <a:spLocks noGrp="1"/>
          </p:cNvSpPr>
          <p:nvPr>
            <p:ph type="body" sz="quarter" idx="16"/>
          </p:nvPr>
        </p:nvSpPr>
        <p:spPr>
          <a:xfrm>
            <a:off x="4238624" y="2743649"/>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18" name="Text Placeholder 6">
            <a:extLst>
              <a:ext uri="{FF2B5EF4-FFF2-40B4-BE49-F238E27FC236}">
                <a16:creationId xmlns:a16="http://schemas.microsoft.com/office/drawing/2014/main" id="{3324A277-B73B-4A97-8506-8E44D2AF2E51}"/>
              </a:ext>
            </a:extLst>
          </p:cNvPr>
          <p:cNvSpPr>
            <a:spLocks noGrp="1"/>
          </p:cNvSpPr>
          <p:nvPr>
            <p:ph type="body" sz="quarter" idx="17" hasCustomPrompt="1"/>
          </p:nvPr>
        </p:nvSpPr>
        <p:spPr>
          <a:xfrm>
            <a:off x="11109047" y="2791156"/>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19" name="Text Placeholder 6">
            <a:extLst>
              <a:ext uri="{FF2B5EF4-FFF2-40B4-BE49-F238E27FC236}">
                <a16:creationId xmlns:a16="http://schemas.microsoft.com/office/drawing/2014/main" id="{BA50938A-0A11-417D-9F26-C793B62F6C02}"/>
              </a:ext>
            </a:extLst>
          </p:cNvPr>
          <p:cNvSpPr>
            <a:spLocks noGrp="1"/>
          </p:cNvSpPr>
          <p:nvPr>
            <p:ph type="body" sz="quarter" idx="18"/>
          </p:nvPr>
        </p:nvSpPr>
        <p:spPr>
          <a:xfrm>
            <a:off x="4238624" y="3543749"/>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20" name="Text Placeholder 6">
            <a:extLst>
              <a:ext uri="{FF2B5EF4-FFF2-40B4-BE49-F238E27FC236}">
                <a16:creationId xmlns:a16="http://schemas.microsoft.com/office/drawing/2014/main" id="{B8E6AFA8-1A63-4E7B-9976-4B63699B1DD4}"/>
              </a:ext>
            </a:extLst>
          </p:cNvPr>
          <p:cNvSpPr>
            <a:spLocks noGrp="1"/>
          </p:cNvSpPr>
          <p:nvPr>
            <p:ph type="body" sz="quarter" idx="19" hasCustomPrompt="1"/>
          </p:nvPr>
        </p:nvSpPr>
        <p:spPr>
          <a:xfrm>
            <a:off x="11109047" y="3591256"/>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21" name="Text Placeholder 6">
            <a:extLst>
              <a:ext uri="{FF2B5EF4-FFF2-40B4-BE49-F238E27FC236}">
                <a16:creationId xmlns:a16="http://schemas.microsoft.com/office/drawing/2014/main" id="{467D8DFA-89E4-4EEB-AFFB-07A6E8180471}"/>
              </a:ext>
            </a:extLst>
          </p:cNvPr>
          <p:cNvSpPr>
            <a:spLocks noGrp="1"/>
          </p:cNvSpPr>
          <p:nvPr>
            <p:ph type="body" sz="quarter" idx="20"/>
          </p:nvPr>
        </p:nvSpPr>
        <p:spPr>
          <a:xfrm>
            <a:off x="4238624" y="4343849"/>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22" name="Text Placeholder 6">
            <a:extLst>
              <a:ext uri="{FF2B5EF4-FFF2-40B4-BE49-F238E27FC236}">
                <a16:creationId xmlns:a16="http://schemas.microsoft.com/office/drawing/2014/main" id="{EA4F4BD6-ABF3-404E-A791-E156991A2830}"/>
              </a:ext>
            </a:extLst>
          </p:cNvPr>
          <p:cNvSpPr>
            <a:spLocks noGrp="1"/>
          </p:cNvSpPr>
          <p:nvPr>
            <p:ph type="body" sz="quarter" idx="21" hasCustomPrompt="1"/>
          </p:nvPr>
        </p:nvSpPr>
        <p:spPr>
          <a:xfrm>
            <a:off x="11109047" y="4391356"/>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7" name="Footer Placeholder 6">
            <a:extLst>
              <a:ext uri="{FF2B5EF4-FFF2-40B4-BE49-F238E27FC236}">
                <a16:creationId xmlns:a16="http://schemas.microsoft.com/office/drawing/2014/main" id="{F86133F7-BBC3-4BB0-8258-9D1C73D604E7}"/>
              </a:ext>
            </a:extLst>
          </p:cNvPr>
          <p:cNvSpPr>
            <a:spLocks noGrp="1"/>
          </p:cNvSpPr>
          <p:nvPr>
            <p:ph type="ftr" sz="quarter" idx="28"/>
          </p:nvPr>
        </p:nvSpPr>
        <p:spPr/>
        <p:txBody>
          <a:bodyPr/>
          <a:lstStyle/>
          <a:p>
            <a:endParaRPr lang="en-US" dirty="0"/>
          </a:p>
        </p:txBody>
      </p:sp>
      <p:sp>
        <p:nvSpPr>
          <p:cNvPr id="25" name="Text Placeholder 6">
            <a:extLst>
              <a:ext uri="{FF2B5EF4-FFF2-40B4-BE49-F238E27FC236}">
                <a16:creationId xmlns:a16="http://schemas.microsoft.com/office/drawing/2014/main" id="{6AAA41E1-5666-4E93-B189-FA09D5FC926B}"/>
              </a:ext>
            </a:extLst>
          </p:cNvPr>
          <p:cNvSpPr>
            <a:spLocks noGrp="1"/>
          </p:cNvSpPr>
          <p:nvPr>
            <p:ph type="body" sz="quarter" idx="29"/>
          </p:nvPr>
        </p:nvSpPr>
        <p:spPr>
          <a:xfrm>
            <a:off x="4238624" y="5140037"/>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26" name="Text Placeholder 6">
            <a:extLst>
              <a:ext uri="{FF2B5EF4-FFF2-40B4-BE49-F238E27FC236}">
                <a16:creationId xmlns:a16="http://schemas.microsoft.com/office/drawing/2014/main" id="{C29DB2DC-2EF6-44D2-AFC5-637BF221BCEC}"/>
              </a:ext>
            </a:extLst>
          </p:cNvPr>
          <p:cNvSpPr>
            <a:spLocks noGrp="1"/>
          </p:cNvSpPr>
          <p:nvPr>
            <p:ph type="body" sz="quarter" idx="30" hasCustomPrompt="1"/>
          </p:nvPr>
        </p:nvSpPr>
        <p:spPr>
          <a:xfrm>
            <a:off x="11109047" y="5187544"/>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2" name="Rectangle 1">
            <a:extLst>
              <a:ext uri="{FF2B5EF4-FFF2-40B4-BE49-F238E27FC236}">
                <a16:creationId xmlns:a16="http://schemas.microsoft.com/office/drawing/2014/main" id="{D788FD40-278D-497B-A802-DEAA81A57EFF}"/>
              </a:ext>
            </a:extLst>
          </p:cNvPr>
          <p:cNvSpPr/>
          <p:nvPr userDrawn="1"/>
        </p:nvSpPr>
        <p:spPr>
          <a:xfrm>
            <a:off x="0" y="0"/>
            <a:ext cx="3678648" cy="1282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C3638D76-3354-4117-ACE1-9FDD748E60D4}"/>
              </a:ext>
            </a:extLst>
          </p:cNvPr>
          <p:cNvSpPr>
            <a:spLocks noGrp="1"/>
          </p:cNvSpPr>
          <p:nvPr>
            <p:ph type="sldNum" sz="quarter" idx="31"/>
          </p:nvPr>
        </p:nvSpPr>
        <p:spPr/>
        <p:txBody>
          <a:bodyPr/>
          <a:lstStyle/>
          <a:p>
            <a:fld id="{F44B3C0C-8515-4C26-8C01-0F6756C783C4}" type="slidenum">
              <a:rPr lang="en-US" smtClean="0"/>
              <a:pPr/>
              <a:t>‹#›</a:t>
            </a:fld>
            <a:endParaRPr lang="en-US" dirty="0"/>
          </a:p>
        </p:txBody>
      </p:sp>
      <p:sp>
        <p:nvSpPr>
          <p:cNvPr id="3" name="Title 2">
            <a:extLst>
              <a:ext uri="{FF2B5EF4-FFF2-40B4-BE49-F238E27FC236}">
                <a16:creationId xmlns:a16="http://schemas.microsoft.com/office/drawing/2014/main" id="{15504E53-6224-42F6-9D1E-6C47066326C5}"/>
              </a:ext>
            </a:extLst>
          </p:cNvPr>
          <p:cNvSpPr>
            <a:spLocks noGrp="1"/>
          </p:cNvSpPr>
          <p:nvPr>
            <p:ph type="title" hasCustomPrompt="1"/>
          </p:nvPr>
        </p:nvSpPr>
        <p:spPr>
          <a:xfrm>
            <a:off x="628651" y="197062"/>
            <a:ext cx="2552699" cy="629027"/>
          </a:xfrm>
        </p:spPr>
        <p:txBody>
          <a:bodyPr/>
          <a:lstStyle>
            <a:lvl1pPr>
              <a:defRPr>
                <a:solidFill>
                  <a:schemeClr val="tx1"/>
                </a:solidFill>
              </a:defRPr>
            </a:lvl1pPr>
          </a:lstStyle>
          <a:p>
            <a:r>
              <a:rPr lang="en-US" dirty="0"/>
              <a:t>Agenda</a:t>
            </a:r>
          </a:p>
        </p:txBody>
      </p:sp>
      <p:pic>
        <p:nvPicPr>
          <p:cNvPr id="28" name="Picture 27">
            <a:extLst>
              <a:ext uri="{FF2B5EF4-FFF2-40B4-BE49-F238E27FC236}">
                <a16:creationId xmlns:a16="http://schemas.microsoft.com/office/drawing/2014/main" id="{E77D03D7-059A-80DC-74EB-4AF055F1C8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50" y="6323474"/>
            <a:ext cx="1290390" cy="316575"/>
          </a:xfrm>
          <a:prstGeom prst="rect">
            <a:avLst/>
          </a:prstGeom>
        </p:spPr>
      </p:pic>
    </p:spTree>
    <p:extLst>
      <p:ext uri="{BB962C8B-B14F-4D97-AF65-F5344CB8AC3E}">
        <p14:creationId xmlns:p14="http://schemas.microsoft.com/office/powerpoint/2010/main" val="41777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randombar(horizontal)">
                                      <p:cBhvr>
                                        <p:cTn id="7" dur="500"/>
                                        <p:tgtEl>
                                          <p:spTgt spid="6">
                                            <p:bg/>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16">
                                            <p:bg/>
                                          </p:spTgt>
                                        </p:tgtEl>
                                        <p:attrNameLst>
                                          <p:attrName>style.visibility</p:attrName>
                                        </p:attrNameLst>
                                      </p:cBhvr>
                                      <p:to>
                                        <p:strVal val="visible"/>
                                      </p:to>
                                    </p:set>
                                    <p:animEffect transition="in" filter="randombar(horizontal)">
                                      <p:cBhvr>
                                        <p:cTn id="18" dur="500"/>
                                        <p:tgtEl>
                                          <p:spTgt spid="16">
                                            <p:bg/>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21" dur="500"/>
                                        <p:tgtEl>
                                          <p:spTgt spid="16">
                                            <p:txEl>
                                              <p:pRg st="0" end="0"/>
                                            </p:txEl>
                                          </p:spTgt>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18">
                                            <p:bg/>
                                          </p:spTgt>
                                        </p:tgtEl>
                                        <p:attrNameLst>
                                          <p:attrName>style.visibility</p:attrName>
                                        </p:attrNameLst>
                                      </p:cBhvr>
                                      <p:to>
                                        <p:strVal val="visible"/>
                                      </p:to>
                                    </p:set>
                                    <p:animEffect transition="in" filter="randombar(horizontal)">
                                      <p:cBhvr>
                                        <p:cTn id="29" dur="500"/>
                                        <p:tgtEl>
                                          <p:spTgt spid="18">
                                            <p:bg/>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32" dur="500"/>
                                        <p:tgtEl>
                                          <p:spTgt spid="18">
                                            <p:txEl>
                                              <p:pRg st="0" end="0"/>
                                            </p:txEl>
                                          </p:spTgt>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par>
                          <p:cTn id="37" fill="hold">
                            <p:stCondLst>
                              <p:cond delay="3000"/>
                            </p:stCondLst>
                            <p:childTnLst>
                              <p:par>
                                <p:cTn id="38" presetID="14" presetClass="entr" presetSubtype="10" fill="hold" grpId="0" nodeType="afterEffect">
                                  <p:stCondLst>
                                    <p:cond delay="0"/>
                                  </p:stCondLst>
                                  <p:childTnLst>
                                    <p:set>
                                      <p:cBhvr>
                                        <p:cTn id="39" dur="1" fill="hold">
                                          <p:stCondLst>
                                            <p:cond delay="0"/>
                                          </p:stCondLst>
                                        </p:cTn>
                                        <p:tgtEl>
                                          <p:spTgt spid="20">
                                            <p:bg/>
                                          </p:spTgt>
                                        </p:tgtEl>
                                        <p:attrNameLst>
                                          <p:attrName>style.visibility</p:attrName>
                                        </p:attrNameLst>
                                      </p:cBhvr>
                                      <p:to>
                                        <p:strVal val="visible"/>
                                      </p:to>
                                    </p:set>
                                    <p:animEffect transition="in" filter="randombar(horizontal)">
                                      <p:cBhvr>
                                        <p:cTn id="40" dur="500"/>
                                        <p:tgtEl>
                                          <p:spTgt spid="20">
                                            <p:bg/>
                                          </p:spTgt>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randombar(horizontal)">
                                      <p:cBhvr>
                                        <p:cTn id="43" dur="500"/>
                                        <p:tgtEl>
                                          <p:spTgt spid="20">
                                            <p:txEl>
                                              <p:pRg st="0" end="0"/>
                                            </p:txEl>
                                          </p:spTgt>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par>
                          <p:cTn id="48" fill="hold">
                            <p:stCondLst>
                              <p:cond delay="4000"/>
                            </p:stCondLst>
                            <p:childTnLst>
                              <p:par>
                                <p:cTn id="49" presetID="14" presetClass="entr" presetSubtype="10" fill="hold" grpId="0" nodeType="afterEffect">
                                  <p:stCondLst>
                                    <p:cond delay="0"/>
                                  </p:stCondLst>
                                  <p:childTnLst>
                                    <p:set>
                                      <p:cBhvr>
                                        <p:cTn id="50" dur="1" fill="hold">
                                          <p:stCondLst>
                                            <p:cond delay="0"/>
                                          </p:stCondLst>
                                        </p:cTn>
                                        <p:tgtEl>
                                          <p:spTgt spid="22">
                                            <p:bg/>
                                          </p:spTgt>
                                        </p:tgtEl>
                                        <p:attrNameLst>
                                          <p:attrName>style.visibility</p:attrName>
                                        </p:attrNameLst>
                                      </p:cBhvr>
                                      <p:to>
                                        <p:strVal val="visible"/>
                                      </p:to>
                                    </p:set>
                                    <p:animEffect transition="in" filter="randombar(horizontal)">
                                      <p:cBhvr>
                                        <p:cTn id="51" dur="500"/>
                                        <p:tgtEl>
                                          <p:spTgt spid="22">
                                            <p:bg/>
                                          </p:spTgt>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54" dur="500"/>
                                        <p:tgtEl>
                                          <p:spTgt spid="22">
                                            <p:txEl>
                                              <p:pRg st="0" end="0"/>
                                            </p:txEl>
                                          </p:spTgt>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par>
                          <p:cTn id="59" fill="hold">
                            <p:stCondLst>
                              <p:cond delay="5000"/>
                            </p:stCondLst>
                            <p:childTnLst>
                              <p:par>
                                <p:cTn id="60" presetID="14" presetClass="entr" presetSubtype="10" fill="hold" grpId="0" nodeType="afterEffect">
                                  <p:stCondLst>
                                    <p:cond delay="0"/>
                                  </p:stCondLst>
                                  <p:childTnLst>
                                    <p:set>
                                      <p:cBhvr>
                                        <p:cTn id="61" dur="1" fill="hold">
                                          <p:stCondLst>
                                            <p:cond delay="0"/>
                                          </p:stCondLst>
                                        </p:cTn>
                                        <p:tgtEl>
                                          <p:spTgt spid="26">
                                            <p:bg/>
                                          </p:spTgt>
                                        </p:tgtEl>
                                        <p:attrNameLst>
                                          <p:attrName>style.visibility</p:attrName>
                                        </p:attrNameLst>
                                      </p:cBhvr>
                                      <p:to>
                                        <p:strVal val="visible"/>
                                      </p:to>
                                    </p:set>
                                    <p:animEffect transition="in" filter="randombar(horizontal)">
                                      <p:cBhvr>
                                        <p:cTn id="62" dur="500"/>
                                        <p:tgtEl>
                                          <p:spTgt spid="26">
                                            <p:bg/>
                                          </p:spTgt>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65" dur="500"/>
                                        <p:tgtEl>
                                          <p:spTgt spid="26">
                                            <p:txEl>
                                              <p:pRg st="0" end="0"/>
                                            </p:txEl>
                                          </p:spTgt>
                                        </p:tgtEl>
                                      </p:cBhvr>
                                    </p:animEffect>
                                  </p:childTnLst>
                                </p:cTn>
                              </p:par>
                            </p:childTnLst>
                          </p:cTn>
                        </p:par>
                        <p:par>
                          <p:cTn id="66" fill="hold">
                            <p:stCondLst>
                              <p:cond delay="55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4" presetClass="entr" presetSubtype="1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uiExpand="1"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uiExpand="1" build="p" animBg="1">
        <p:tmplLst>
          <p:tmpl>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19" grpId="0" animBg="1">
        <p:tmplLst>
          <p:tmpl>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uiExpand="1" build="p" animBg="1">
        <p:tmplLst>
          <p:tmpl>
            <p:tnLst>
              <p:par>
                <p:cTn presetID="14" presetClass="entr" presetSubtype="1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randombar(horizontal)">
                      <p:cBhvr>
                        <p:cTn dur="500"/>
                        <p:tgtEl>
                          <p:spTgt spid="20"/>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randombar(horizontal)">
                      <p:cBhvr>
                        <p:cTn dur="500"/>
                        <p:tgtEl>
                          <p:spTgt spid="20"/>
                        </p:tgtEl>
                      </p:cBhvr>
                    </p:animEffect>
                  </p:childTnLst>
                </p:cTn>
              </p:par>
            </p:tnLst>
          </p:tmpl>
        </p:tmplLst>
      </p:bldP>
      <p:bldP spid="21" grpId="0" animBg="1">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uiExpand="1" build="p" animBg="1">
        <p:tmplLst>
          <p:tmpl>
            <p:tnLst>
              <p:par>
                <p:cTn presetID="14" presetClass="entr" presetSubtype="1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randombar(horizontal)">
                      <p:cBhvr>
                        <p:cTn dur="500"/>
                        <p:tgtEl>
                          <p:spTgt spid="22"/>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randombar(horizontal)">
                      <p:cBhvr>
                        <p:cTn dur="500"/>
                        <p:tgtEl>
                          <p:spTgt spid="22"/>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uiExpand="1" build="p" animBg="1">
        <p:tmplLst>
          <p:tmpl>
            <p:tnLst>
              <p:par>
                <p:cTn presetID="14" presetClass="entr" presetSubtype="1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Modu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DEC0D35-BE03-458C-879C-EE3463B5A739}"/>
              </a:ext>
            </a:extLst>
          </p:cNvPr>
          <p:cNvSpPr/>
          <p:nvPr userDrawn="1"/>
        </p:nvSpPr>
        <p:spPr>
          <a:xfrm>
            <a:off x="1" y="320163"/>
            <a:ext cx="12192000" cy="910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noFill/>
              </a:ln>
              <a:solidFill>
                <a:schemeClr val="tx1"/>
              </a:solidFill>
              <a:effectLst>
                <a:outerShdw blurRad="38100" dist="25400" dir="5400000" algn="ctr" rotWithShape="0">
                  <a:srgbClr val="6E747A">
                    <a:alpha val="43000"/>
                  </a:srgbClr>
                </a:outerShdw>
              </a:effectLst>
              <a:latin typeface="Arial" panose="020B0604020202020204" pitchFamily="34" charset="0"/>
            </a:endParaRPr>
          </a:p>
        </p:txBody>
      </p:sp>
      <p:sp>
        <p:nvSpPr>
          <p:cNvPr id="7" name="Rectangle 6"/>
          <p:cNvSpPr/>
          <p:nvPr userDrawn="1"/>
        </p:nvSpPr>
        <p:spPr>
          <a:xfrm>
            <a:off x="0" y="2"/>
            <a:ext cx="3624763" cy="68579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noFill/>
              </a:ln>
              <a:solidFill>
                <a:schemeClr val="tx1"/>
              </a:solidFill>
              <a:effectLst>
                <a:outerShdw blurRad="38100" dist="25400" dir="5400000" algn="ctr" rotWithShape="0">
                  <a:srgbClr val="6E747A">
                    <a:alpha val="43000"/>
                  </a:srgbClr>
                </a:outerShdw>
              </a:effectLst>
              <a:latin typeface="Arial" panose="020B0604020202020204" pitchFamily="34" charset="0"/>
            </a:endParaRPr>
          </a:p>
        </p:txBody>
      </p:sp>
      <p:sp>
        <p:nvSpPr>
          <p:cNvPr id="15" name="Rectangle 14">
            <a:extLst>
              <a:ext uri="{FF2B5EF4-FFF2-40B4-BE49-F238E27FC236}">
                <a16:creationId xmlns:a16="http://schemas.microsoft.com/office/drawing/2014/main" id="{71F735C6-EA98-4610-A876-242D66C8981F}"/>
              </a:ext>
            </a:extLst>
          </p:cNvPr>
          <p:cNvSpPr/>
          <p:nvPr userDrawn="1"/>
        </p:nvSpPr>
        <p:spPr>
          <a:xfrm>
            <a:off x="319738" y="0"/>
            <a:ext cx="2940820" cy="1564105"/>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7" name="Text Placeholder 16"/>
          <p:cNvSpPr>
            <a:spLocks noGrp="1"/>
          </p:cNvSpPr>
          <p:nvPr>
            <p:ph type="body" sz="quarter" idx="10"/>
          </p:nvPr>
        </p:nvSpPr>
        <p:spPr>
          <a:xfrm>
            <a:off x="4101462" y="478099"/>
            <a:ext cx="7861937" cy="594748"/>
          </a:xfrm>
          <a:prstGeom prst="rect">
            <a:avLst/>
          </a:prstGeom>
          <a:ln>
            <a:noFill/>
          </a:ln>
        </p:spPr>
        <p:txBody>
          <a:bodyPr anchor="ctr">
            <a:normAutofit/>
          </a:bodyPr>
          <a:lstStyle>
            <a:lvl1pPr marL="0" indent="0" algn="l">
              <a:buNone/>
              <a:defRPr sz="2800" b="1" cap="none" spc="0">
                <a:ln w="0">
                  <a:noFill/>
                </a:ln>
                <a:solidFill>
                  <a:schemeClr val="tx1"/>
                </a:solidFill>
                <a:effectLst/>
              </a:defRPr>
            </a:lvl1pPr>
          </a:lstStyle>
          <a:p>
            <a:pPr lvl="0"/>
            <a:r>
              <a:rPr lang="en-US"/>
              <a:t>Click to edit Master text styles</a:t>
            </a:r>
          </a:p>
        </p:txBody>
      </p:sp>
      <p:sp>
        <p:nvSpPr>
          <p:cNvPr id="9" name="Title 8"/>
          <p:cNvSpPr>
            <a:spLocks noGrp="1"/>
          </p:cNvSpPr>
          <p:nvPr>
            <p:ph type="title" hasCustomPrompt="1"/>
          </p:nvPr>
        </p:nvSpPr>
        <p:spPr>
          <a:xfrm>
            <a:off x="310860" y="1564101"/>
            <a:ext cx="2940820" cy="589551"/>
          </a:xfrm>
          <a:prstGeom prst="rect">
            <a:avLst/>
          </a:prstGeom>
          <a:solidFill>
            <a:schemeClr val="bg1">
              <a:alpha val="17000"/>
            </a:schemeClr>
          </a:solidFill>
          <a:ln>
            <a:noFill/>
          </a:ln>
        </p:spPr>
        <p:txBody>
          <a:bodyPr/>
          <a:lstStyle>
            <a:lvl1pPr algn="ctr">
              <a:defRPr sz="2400" b="1" cap="none" spc="0">
                <a:ln w="0">
                  <a:noFill/>
                </a:ln>
                <a:solidFill>
                  <a:schemeClr val="tx1"/>
                </a:solidFill>
                <a:effectLst>
                  <a:outerShdw blurRad="38100" dist="25400" dir="5400000" algn="ctr" rotWithShape="0">
                    <a:srgbClr val="6E747A">
                      <a:alpha val="43000"/>
                    </a:srgbClr>
                  </a:outerShdw>
                </a:effectLst>
              </a:defRPr>
            </a:lvl1pPr>
          </a:lstStyle>
          <a:p>
            <a:r>
              <a:rPr lang="en-US" dirty="0"/>
              <a:t>Section</a:t>
            </a:r>
          </a:p>
        </p:txBody>
      </p:sp>
      <p:sp>
        <p:nvSpPr>
          <p:cNvPr id="8" name="Text Placeholder 7"/>
          <p:cNvSpPr>
            <a:spLocks noGrp="1"/>
          </p:cNvSpPr>
          <p:nvPr>
            <p:ph type="body" sz="quarter" idx="12" hasCustomPrompt="1"/>
          </p:nvPr>
        </p:nvSpPr>
        <p:spPr>
          <a:xfrm>
            <a:off x="924583" y="130979"/>
            <a:ext cx="1808501" cy="1302146"/>
          </a:xfrm>
        </p:spPr>
        <p:txBody>
          <a:bodyPr anchor="ctr">
            <a:noAutofit/>
          </a:bodyPr>
          <a:lstStyle>
            <a:lvl1pPr marL="0" indent="0" algn="ctr">
              <a:lnSpc>
                <a:spcPct val="100000"/>
              </a:lnSpc>
              <a:buNone/>
              <a:defRPr sz="9600">
                <a:solidFill>
                  <a:schemeClr val="tx1"/>
                </a:solidFill>
              </a:defRPr>
            </a:lvl1pPr>
          </a:lstStyle>
          <a:p>
            <a:pPr lvl="0"/>
            <a:r>
              <a:rPr lang="en-US" dirty="0"/>
              <a:t>1</a:t>
            </a:r>
          </a:p>
        </p:txBody>
      </p:sp>
      <p:sp>
        <p:nvSpPr>
          <p:cNvPr id="14" name="Text Placeholder 13">
            <a:extLst>
              <a:ext uri="{FF2B5EF4-FFF2-40B4-BE49-F238E27FC236}">
                <a16:creationId xmlns:a16="http://schemas.microsoft.com/office/drawing/2014/main" id="{9C0114D5-0C14-46C6-B11D-C3FA7D154DF4}"/>
              </a:ext>
            </a:extLst>
          </p:cNvPr>
          <p:cNvSpPr>
            <a:spLocks noGrp="1"/>
          </p:cNvSpPr>
          <p:nvPr>
            <p:ph type="body" sz="quarter" idx="15"/>
          </p:nvPr>
        </p:nvSpPr>
        <p:spPr>
          <a:xfrm>
            <a:off x="4101463" y="1564101"/>
            <a:ext cx="6877610" cy="4057650"/>
          </a:xfrm>
        </p:spPr>
        <p:txBody>
          <a:bodyPr numCol="2" spcCol="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C6B3DF6B-6C23-48F9-B99D-629E146AE982}"/>
              </a:ext>
            </a:extLst>
          </p:cNvPr>
          <p:cNvSpPr>
            <a:spLocks noGrp="1"/>
          </p:cNvSpPr>
          <p:nvPr>
            <p:ph type="ftr"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490EA7D7-5B8F-49EC-A64B-01BC59C525BA}"/>
              </a:ext>
            </a:extLst>
          </p:cNvPr>
          <p:cNvSpPr>
            <a:spLocks noGrp="1"/>
          </p:cNvSpPr>
          <p:nvPr>
            <p:ph type="sldNum" sz="quarter" idx="18"/>
          </p:nvPr>
        </p:nvSpPr>
        <p:spPr/>
        <p:txBody>
          <a:bodyPr/>
          <a:lstStyle/>
          <a:p>
            <a:fld id="{CC509886-494E-4FE0-8256-1B86C177A75B}" type="slidenum">
              <a:rPr lang="en-US" smtClean="0"/>
              <a:pPr/>
              <a:t>‹#›</a:t>
            </a:fld>
            <a:endParaRPr lang="en-US" dirty="0"/>
          </a:p>
        </p:txBody>
      </p:sp>
    </p:spTree>
    <p:extLst>
      <p:ext uri="{BB962C8B-B14F-4D97-AF65-F5344CB8AC3E}">
        <p14:creationId xmlns:p14="http://schemas.microsoft.com/office/powerpoint/2010/main" val="320284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p:cTn id="1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8">
                                            <p:txEl>
                                              <p:pRg st="0" end="0"/>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fade">
                                      <p:cBhvr>
                                        <p:cTn id="23" dur="500"/>
                                        <p:tgtEl>
                                          <p:spTgt spid="17">
                                            <p:txEl>
                                              <p:pRg st="0" end="0"/>
                                            </p:txEl>
                                          </p:spTgt>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1000"/>
                                        <p:tgtEl>
                                          <p:spTgt spid="14">
                                            <p:txEl>
                                              <p:pRg st="0" end="0"/>
                                            </p:txEl>
                                          </p:spTgt>
                                        </p:tgtEl>
                                      </p:cBhvr>
                                    </p:animEffect>
                                    <p:anim calcmode="lin" valueType="num">
                                      <p:cBhvr>
                                        <p:cTn id="2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14">
                                            <p:txEl>
                                              <p:pRg st="1" end="1"/>
                                            </p:txEl>
                                          </p:spTgt>
                                        </p:tgtEl>
                                        <p:attrNameLst>
                                          <p:attrName>style.visibility</p:attrName>
                                        </p:attrNameLst>
                                      </p:cBhvr>
                                      <p:to>
                                        <p:strVal val="visible"/>
                                      </p:to>
                                    </p:set>
                                    <p:animEffect transition="in" filter="fade">
                                      <p:cBhvr>
                                        <p:cTn id="33" dur="1000"/>
                                        <p:tgtEl>
                                          <p:spTgt spid="14">
                                            <p:txEl>
                                              <p:pRg st="1" end="1"/>
                                            </p:txEl>
                                          </p:spTgt>
                                        </p:tgtEl>
                                      </p:cBhvr>
                                    </p:animEffect>
                                    <p:anim calcmode="lin" valueType="num">
                                      <p:cBhvr>
                                        <p:cTn id="34"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14">
                                            <p:txEl>
                                              <p:pRg st="2" end="2"/>
                                            </p:txEl>
                                          </p:spTgt>
                                        </p:tgtEl>
                                        <p:attrNameLst>
                                          <p:attrName>style.visibility</p:attrName>
                                        </p:attrNameLst>
                                      </p:cBhvr>
                                      <p:to>
                                        <p:strVal val="visible"/>
                                      </p:to>
                                    </p:set>
                                    <p:animEffect transition="in" filter="fade">
                                      <p:cBhvr>
                                        <p:cTn id="39" dur="1000"/>
                                        <p:tgtEl>
                                          <p:spTgt spid="14">
                                            <p:txEl>
                                              <p:pRg st="2" end="2"/>
                                            </p:txEl>
                                          </p:spTgt>
                                        </p:tgtEl>
                                      </p:cBhvr>
                                    </p:animEffect>
                                    <p:anim calcmode="lin" valueType="num">
                                      <p:cBhvr>
                                        <p:cTn id="40"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grpId="0" nodeType="afterEffect">
                                  <p:stCondLst>
                                    <p:cond delay="0"/>
                                  </p:stCondLst>
                                  <p:childTnLst>
                                    <p:set>
                                      <p:cBhvr>
                                        <p:cTn id="44" dur="1" fill="hold">
                                          <p:stCondLst>
                                            <p:cond delay="0"/>
                                          </p:stCondLst>
                                        </p:cTn>
                                        <p:tgtEl>
                                          <p:spTgt spid="14">
                                            <p:txEl>
                                              <p:pRg st="3" end="3"/>
                                            </p:txEl>
                                          </p:spTgt>
                                        </p:tgtEl>
                                        <p:attrNameLst>
                                          <p:attrName>style.visibility</p:attrName>
                                        </p:attrNameLst>
                                      </p:cBhvr>
                                      <p:to>
                                        <p:strVal val="visible"/>
                                      </p:to>
                                    </p:set>
                                    <p:animEffect transition="in" filter="fade">
                                      <p:cBhvr>
                                        <p:cTn id="45" dur="1000"/>
                                        <p:tgtEl>
                                          <p:spTgt spid="14">
                                            <p:txEl>
                                              <p:pRg st="3" end="3"/>
                                            </p:txEl>
                                          </p:spTgt>
                                        </p:tgtEl>
                                      </p:cBhvr>
                                    </p:animEffect>
                                    <p:anim calcmode="lin" valueType="num">
                                      <p:cBhvr>
                                        <p:cTn id="46"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47"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42" presetClass="entr" presetSubtype="0" fill="hold" grpId="0" nodeType="afterEffect">
                                  <p:stCondLst>
                                    <p:cond delay="0"/>
                                  </p:stCondLst>
                                  <p:childTnLst>
                                    <p:set>
                                      <p:cBhvr>
                                        <p:cTn id="50" dur="1" fill="hold">
                                          <p:stCondLst>
                                            <p:cond delay="0"/>
                                          </p:stCondLst>
                                        </p:cTn>
                                        <p:tgtEl>
                                          <p:spTgt spid="14">
                                            <p:txEl>
                                              <p:pRg st="4" end="4"/>
                                            </p:txEl>
                                          </p:spTgt>
                                        </p:tgtEl>
                                        <p:attrNameLst>
                                          <p:attrName>style.visibility</p:attrName>
                                        </p:attrNameLst>
                                      </p:cBhvr>
                                      <p:to>
                                        <p:strVal val="visible"/>
                                      </p:to>
                                    </p:set>
                                    <p:animEffect transition="in" filter="fade">
                                      <p:cBhvr>
                                        <p:cTn id="51" dur="1000"/>
                                        <p:tgtEl>
                                          <p:spTgt spid="14">
                                            <p:txEl>
                                              <p:pRg st="4" end="4"/>
                                            </p:txEl>
                                          </p:spTgt>
                                        </p:tgtEl>
                                      </p:cBhvr>
                                    </p:animEffect>
                                    <p:anim calcmode="lin" valueType="num">
                                      <p:cBhvr>
                                        <p:cTn id="52"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animBg="1"/>
      <p:bldP spid="8" grpId="0" build="p">
        <p:tmplLst>
          <p:tmpl lvl="1">
            <p:tnLst>
              <p:par>
                <p:cTn presetID="53" presetClass="entr" presetSubtype="16"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4" grpId="0" build="p">
        <p:tmplLst>
          <p:tmpl lvl="1">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imple Ab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BC3C2C-68F1-4AF8-AD21-B1FCCE03DE87}"/>
              </a:ext>
            </a:extLst>
          </p:cNvPr>
          <p:cNvSpPr/>
          <p:nvPr userDrawn="1"/>
        </p:nvSpPr>
        <p:spPr>
          <a:xfrm>
            <a:off x="0" y="4826683"/>
            <a:ext cx="5562599" cy="108919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E5075A9-8748-4ED4-8783-717EABD4D23E}"/>
              </a:ext>
            </a:extLst>
          </p:cNvPr>
          <p:cNvSpPr/>
          <p:nvPr userDrawn="1"/>
        </p:nvSpPr>
        <p:spPr>
          <a:xfrm>
            <a:off x="5562600" y="0"/>
            <a:ext cx="66294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CE36F81D-266A-451C-B477-42A7C062C161}"/>
              </a:ext>
            </a:extLst>
          </p:cNvPr>
          <p:cNvSpPr>
            <a:spLocks noGrp="1"/>
          </p:cNvSpPr>
          <p:nvPr>
            <p:ph type="body" sz="quarter" idx="11"/>
          </p:nvPr>
        </p:nvSpPr>
        <p:spPr>
          <a:xfrm>
            <a:off x="6398502" y="1265901"/>
            <a:ext cx="4957595" cy="3618412"/>
          </a:xfrm>
        </p:spPr>
        <p:txBody>
          <a:bodyPr anchor="ctr">
            <a:normAutofit/>
          </a:bodyPr>
          <a:lstStyle>
            <a:lvl1pPr marL="0" indent="0">
              <a:buNone/>
              <a:defRPr sz="2800">
                <a:solidFill>
                  <a:schemeClr val="tx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0B6AF922-CCDC-486F-BFE5-43206EC17FD1}"/>
              </a:ext>
            </a:extLst>
          </p:cNvPr>
          <p:cNvSpPr>
            <a:spLocks noGrp="1"/>
          </p:cNvSpPr>
          <p:nvPr>
            <p:ph type="pic" sz="quarter" idx="12"/>
          </p:nvPr>
        </p:nvSpPr>
        <p:spPr>
          <a:xfrm>
            <a:off x="723899" y="542979"/>
            <a:ext cx="4114800" cy="3740727"/>
          </a:xfrm>
          <a:prstGeom prst="roundRect">
            <a:avLst>
              <a:gd name="adj" fmla="val 7161"/>
            </a:avLst>
          </a:prstGeom>
          <a:solidFill>
            <a:schemeClr val="bg1">
              <a:lumMod val="95000"/>
            </a:schemeClr>
          </a:solidFill>
        </p:spPr>
        <p:txBody>
          <a:bodyPr wrap="square">
            <a:noAutofit/>
          </a:bodyPr>
          <a:lstStyle>
            <a:lvl1pPr marL="0" indent="0" algn="ctr">
              <a:buNone/>
              <a:defRPr>
                <a:solidFill>
                  <a:schemeClr val="bg1">
                    <a:lumMod val="50000"/>
                  </a:schemeClr>
                </a:solidFill>
              </a:defRPr>
            </a:lvl1pPr>
          </a:lstStyle>
          <a:p>
            <a:r>
              <a:rPr lang="en-US"/>
              <a:t>Click icon to add picture</a:t>
            </a:r>
            <a:endParaRPr lang="en-US" dirty="0"/>
          </a:p>
        </p:txBody>
      </p:sp>
      <p:sp>
        <p:nvSpPr>
          <p:cNvPr id="156" name="Text Placeholder 155">
            <a:extLst>
              <a:ext uri="{FF2B5EF4-FFF2-40B4-BE49-F238E27FC236}">
                <a16:creationId xmlns:a16="http://schemas.microsoft.com/office/drawing/2014/main" id="{723473F2-2D6F-4470-8E05-957B1315662F}"/>
              </a:ext>
            </a:extLst>
          </p:cNvPr>
          <p:cNvSpPr>
            <a:spLocks noGrp="1"/>
          </p:cNvSpPr>
          <p:nvPr>
            <p:ph type="body" sz="quarter" idx="13" hasCustomPrompt="1"/>
          </p:nvPr>
        </p:nvSpPr>
        <p:spPr>
          <a:xfrm>
            <a:off x="740897" y="5011072"/>
            <a:ext cx="4114800" cy="720421"/>
          </a:xfrm>
        </p:spPr>
        <p:txBody>
          <a:bodyPr anchor="ctr">
            <a:normAutofit/>
          </a:bodyPr>
          <a:lstStyle>
            <a:lvl1pPr marL="0" indent="0">
              <a:buNone/>
              <a:defRPr sz="1800" b="0">
                <a:solidFill>
                  <a:schemeClr val="tx1"/>
                </a:solidFill>
                <a:latin typeface="+mn-lt"/>
              </a:defRPr>
            </a:lvl1pPr>
          </a:lstStyle>
          <a:p>
            <a:pPr lvl="0"/>
            <a:r>
              <a:rPr lang="en-US" dirty="0"/>
              <a:t>Little Text</a:t>
            </a:r>
          </a:p>
        </p:txBody>
      </p:sp>
      <p:sp>
        <p:nvSpPr>
          <p:cNvPr id="3" name="Slide Number Placeholder 2">
            <a:extLst>
              <a:ext uri="{FF2B5EF4-FFF2-40B4-BE49-F238E27FC236}">
                <a16:creationId xmlns:a16="http://schemas.microsoft.com/office/drawing/2014/main" id="{A2168D03-1C13-4D2F-9DBC-F09AC5C83088}"/>
              </a:ext>
            </a:extLst>
          </p:cNvPr>
          <p:cNvSpPr>
            <a:spLocks noGrp="1"/>
          </p:cNvSpPr>
          <p:nvPr>
            <p:ph type="sldNum" sz="quarter" idx="15"/>
          </p:nvPr>
        </p:nvSpPr>
        <p:spPr/>
        <p:txBody>
          <a:bodyPr/>
          <a:lstStyle/>
          <a:p>
            <a:fld id="{992A119F-89E9-4C96-BA81-42DD5E33DDF3}" type="slidenum">
              <a:rPr lang="en-US" smtClean="0"/>
              <a:pPr/>
              <a:t>‹#›</a:t>
            </a:fld>
            <a:endParaRPr lang="en-US"/>
          </a:p>
        </p:txBody>
      </p:sp>
      <p:pic>
        <p:nvPicPr>
          <p:cNvPr id="11" name="Picture 10">
            <a:extLst>
              <a:ext uri="{FF2B5EF4-FFF2-40B4-BE49-F238E27FC236}">
                <a16:creationId xmlns:a16="http://schemas.microsoft.com/office/drawing/2014/main" id="{1C40255F-47F7-58AF-68E5-86537F75C9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50" y="6323474"/>
            <a:ext cx="1290390" cy="316575"/>
          </a:xfrm>
          <a:prstGeom prst="rect">
            <a:avLst/>
          </a:prstGeom>
        </p:spPr>
      </p:pic>
    </p:spTree>
    <p:extLst>
      <p:ext uri="{BB962C8B-B14F-4D97-AF65-F5344CB8AC3E}">
        <p14:creationId xmlns:p14="http://schemas.microsoft.com/office/powerpoint/2010/main" val="213990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42"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anim calcmode="lin" valueType="num">
                      <p:cBhvr>
                        <p:cTn dur="1000" fill="hold"/>
                        <p:tgtEl>
                          <p:spTgt spid="10"/>
                        </p:tgtEl>
                        <p:attrNameLst>
                          <p:attrName>ppt_x</p:attrName>
                        </p:attrNameLst>
                      </p:cBhvr>
                      <p:tavLst>
                        <p:tav tm="0">
                          <p:val>
                            <p:strVal val="#ppt_x"/>
                          </p:val>
                        </p:tav>
                        <p:tav tm="100000">
                          <p:val>
                            <p:strVal val="#ppt_x"/>
                          </p:val>
                        </p:tav>
                      </p:tavLst>
                    </p:anim>
                    <p:anim calcmode="lin" valueType="num">
                      <p:cBhvr>
                        <p:cTn dur="100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BAE9-A4C5-4FC8-B2F2-05DD15A9633C}"/>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E410645B-4461-4F34-99A2-663D68EB82DA}"/>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B69274D2-D373-4295-AD30-0B2D745F0CFC}"/>
              </a:ext>
            </a:extLst>
          </p:cNvPr>
          <p:cNvSpPr>
            <a:spLocks noGrp="1"/>
          </p:cNvSpPr>
          <p:nvPr>
            <p:ph type="sldNum" sz="quarter" idx="11"/>
          </p:nvPr>
        </p:nvSpPr>
        <p:spPr/>
        <p:txBody>
          <a:bodyPr/>
          <a:lstStyle/>
          <a:p>
            <a:fld id="{CC509886-494E-4FE0-8256-1B86C177A75B}" type="slidenum">
              <a:rPr lang="en-US" smtClean="0"/>
              <a:pPr/>
              <a:t>‹#›</a:t>
            </a:fld>
            <a:endParaRPr lang="en-US" dirty="0"/>
          </a:p>
        </p:txBody>
      </p:sp>
      <p:sp>
        <p:nvSpPr>
          <p:cNvPr id="5" name="Text Placeholder 2">
            <a:extLst>
              <a:ext uri="{FF2B5EF4-FFF2-40B4-BE49-F238E27FC236}">
                <a16:creationId xmlns:a16="http://schemas.microsoft.com/office/drawing/2014/main" id="{AC466ED1-03D0-404A-AC5B-D969A97BB5E0}"/>
              </a:ext>
            </a:extLst>
          </p:cNvPr>
          <p:cNvSpPr>
            <a:spLocks noGrp="1"/>
          </p:cNvSpPr>
          <p:nvPr>
            <p:ph type="body" sz="quarter" idx="24" hasCustomPrompt="1"/>
          </p:nvPr>
        </p:nvSpPr>
        <p:spPr>
          <a:xfrm>
            <a:off x="1326596" y="3894161"/>
            <a:ext cx="2195290" cy="535354"/>
          </a:xfrm>
          <a:prstGeom prst="rect">
            <a:avLst/>
          </a:prstGeom>
          <a:noFill/>
        </p:spPr>
        <p:txBody>
          <a:bodyPr vert="horz" lIns="0" tIns="0" rIns="0" bIns="0" anchor="ctr">
            <a:normAutofit/>
          </a:bodyPr>
          <a:lstStyle>
            <a:lvl1pPr marL="0" indent="0" algn="ctr">
              <a:lnSpc>
                <a:spcPct val="130000"/>
              </a:lnSpc>
              <a:buNone/>
              <a:defRPr sz="1800" b="1" baseline="0">
                <a:solidFill>
                  <a:schemeClr val="tx1"/>
                </a:solidFill>
                <a:latin typeface="+mj-lt"/>
                <a:cs typeface="Lato Regular"/>
              </a:defRPr>
            </a:lvl1pPr>
          </a:lstStyle>
          <a:p>
            <a:pPr lvl="0"/>
            <a:r>
              <a:rPr lang="en-US" dirty="0"/>
              <a:t>Title here</a:t>
            </a:r>
          </a:p>
        </p:txBody>
      </p:sp>
      <p:sp>
        <p:nvSpPr>
          <p:cNvPr id="6" name="Text Placeholder 2">
            <a:extLst>
              <a:ext uri="{FF2B5EF4-FFF2-40B4-BE49-F238E27FC236}">
                <a16:creationId xmlns:a16="http://schemas.microsoft.com/office/drawing/2014/main" id="{6C1AF1F4-B843-45F0-B8E3-775B4C078D43}"/>
              </a:ext>
            </a:extLst>
          </p:cNvPr>
          <p:cNvSpPr>
            <a:spLocks noGrp="1"/>
          </p:cNvSpPr>
          <p:nvPr>
            <p:ph type="body" sz="quarter" idx="27" hasCustomPrompt="1"/>
          </p:nvPr>
        </p:nvSpPr>
        <p:spPr>
          <a:xfrm>
            <a:off x="1326595" y="4438307"/>
            <a:ext cx="2195290" cy="940274"/>
          </a:xfrm>
          <a:prstGeom prst="rect">
            <a:avLst/>
          </a:prstGeom>
        </p:spPr>
        <p:txBody>
          <a:bodyPr vert="horz" lIns="0" tIns="0" rIns="0" bIns="0" anchor="t">
            <a:normAutofit/>
          </a:bodyPr>
          <a:lstStyle>
            <a:lvl1pPr marL="0" indent="0" algn="l">
              <a:lnSpc>
                <a:spcPct val="130000"/>
              </a:lnSpc>
              <a:buNone/>
              <a:defRPr sz="1200" b="0" baseline="0">
                <a:solidFill>
                  <a:schemeClr val="tx1"/>
                </a:solidFill>
                <a:latin typeface="+mn-lt"/>
                <a:cs typeface="Lato Regular"/>
              </a:defRPr>
            </a:lvl1pPr>
          </a:lstStyle>
          <a:p>
            <a:pPr lvl="0"/>
            <a:r>
              <a:rPr lang="en-US" dirty="0"/>
              <a:t>Text here</a:t>
            </a:r>
          </a:p>
        </p:txBody>
      </p:sp>
      <p:sp>
        <p:nvSpPr>
          <p:cNvPr id="8" name="Picture Placeholder 21">
            <a:extLst>
              <a:ext uri="{FF2B5EF4-FFF2-40B4-BE49-F238E27FC236}">
                <a16:creationId xmlns:a16="http://schemas.microsoft.com/office/drawing/2014/main" id="{BB1782A3-2026-4322-A14C-E19A3692ABDB}"/>
              </a:ext>
            </a:extLst>
          </p:cNvPr>
          <p:cNvSpPr>
            <a:spLocks noGrp="1"/>
          </p:cNvSpPr>
          <p:nvPr>
            <p:ph type="pic" sz="quarter" idx="37"/>
          </p:nvPr>
        </p:nvSpPr>
        <p:spPr>
          <a:xfrm>
            <a:off x="1599812" y="1674958"/>
            <a:ext cx="1672048" cy="1852772"/>
          </a:xfrm>
          <a:prstGeom prst="roundRect">
            <a:avLst/>
          </a:prstGeom>
          <a:solidFill>
            <a:schemeClr val="bg1">
              <a:lumMod val="95000"/>
            </a:schemeClr>
          </a:solidFill>
        </p:spPr>
        <p:txBody>
          <a:bodyPr wrap="square" anchor="t">
            <a:noAutofit/>
          </a:bodyPr>
          <a:lstStyle>
            <a:lvl1pPr marL="0" indent="0" algn="ctr">
              <a:buNone/>
              <a:defRPr sz="1200">
                <a:solidFill>
                  <a:schemeClr val="tx1"/>
                </a:solidFill>
              </a:defRPr>
            </a:lvl1pPr>
          </a:lstStyle>
          <a:p>
            <a:r>
              <a:rPr lang="en-US"/>
              <a:t>Click icon to add picture</a:t>
            </a:r>
            <a:endParaRPr lang="en-US" dirty="0"/>
          </a:p>
        </p:txBody>
      </p:sp>
      <p:sp>
        <p:nvSpPr>
          <p:cNvPr id="7" name="Rectangle: Rounded Corners 6">
            <a:extLst>
              <a:ext uri="{FF2B5EF4-FFF2-40B4-BE49-F238E27FC236}">
                <a16:creationId xmlns:a16="http://schemas.microsoft.com/office/drawing/2014/main" id="{05E1D7A7-9F7F-F86C-7A40-08B9FD22D631}"/>
              </a:ext>
            </a:extLst>
          </p:cNvPr>
          <p:cNvSpPr/>
          <p:nvPr userDrawn="1"/>
        </p:nvSpPr>
        <p:spPr>
          <a:xfrm>
            <a:off x="1499453" y="1555841"/>
            <a:ext cx="1874876" cy="2102161"/>
          </a:xfrm>
          <a:prstGeom prst="roundRect">
            <a:avLst>
              <a:gd name="adj" fmla="val 205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D8F5C0DE-2986-6B65-5B81-5E0F78CEC758}"/>
              </a:ext>
            </a:extLst>
          </p:cNvPr>
          <p:cNvSpPr>
            <a:spLocks noGrp="1"/>
          </p:cNvSpPr>
          <p:nvPr>
            <p:ph type="body" sz="quarter" idx="38" hasCustomPrompt="1"/>
          </p:nvPr>
        </p:nvSpPr>
        <p:spPr>
          <a:xfrm>
            <a:off x="3747411" y="3894161"/>
            <a:ext cx="2195290" cy="535354"/>
          </a:xfrm>
          <a:prstGeom prst="rect">
            <a:avLst/>
          </a:prstGeom>
          <a:noFill/>
        </p:spPr>
        <p:txBody>
          <a:bodyPr vert="horz" lIns="0" tIns="0" rIns="0" bIns="0" anchor="ctr">
            <a:normAutofit/>
          </a:bodyPr>
          <a:lstStyle>
            <a:lvl1pPr marL="0" indent="0" algn="ctr">
              <a:lnSpc>
                <a:spcPct val="130000"/>
              </a:lnSpc>
              <a:buNone/>
              <a:defRPr sz="1800" b="1" baseline="0">
                <a:solidFill>
                  <a:schemeClr val="tx1"/>
                </a:solidFill>
                <a:latin typeface="+mj-lt"/>
                <a:cs typeface="Lato Regular"/>
              </a:defRPr>
            </a:lvl1pPr>
          </a:lstStyle>
          <a:p>
            <a:pPr lvl="0"/>
            <a:r>
              <a:rPr lang="en-US" dirty="0"/>
              <a:t>Title here</a:t>
            </a:r>
          </a:p>
        </p:txBody>
      </p:sp>
      <p:sp>
        <p:nvSpPr>
          <p:cNvPr id="19" name="Text Placeholder 2">
            <a:extLst>
              <a:ext uri="{FF2B5EF4-FFF2-40B4-BE49-F238E27FC236}">
                <a16:creationId xmlns:a16="http://schemas.microsoft.com/office/drawing/2014/main" id="{5F87ED36-1883-89A4-F90A-558D4C71C876}"/>
              </a:ext>
            </a:extLst>
          </p:cNvPr>
          <p:cNvSpPr>
            <a:spLocks noGrp="1"/>
          </p:cNvSpPr>
          <p:nvPr>
            <p:ph type="body" sz="quarter" idx="39" hasCustomPrompt="1"/>
          </p:nvPr>
        </p:nvSpPr>
        <p:spPr>
          <a:xfrm>
            <a:off x="3747410" y="4438307"/>
            <a:ext cx="2195290" cy="940274"/>
          </a:xfrm>
          <a:prstGeom prst="rect">
            <a:avLst/>
          </a:prstGeom>
        </p:spPr>
        <p:txBody>
          <a:bodyPr vert="horz" lIns="0" tIns="0" rIns="0" bIns="0" anchor="t">
            <a:normAutofit/>
          </a:bodyPr>
          <a:lstStyle>
            <a:lvl1pPr marL="0" indent="0" algn="l">
              <a:lnSpc>
                <a:spcPct val="130000"/>
              </a:lnSpc>
              <a:buNone/>
              <a:defRPr sz="1200" b="0" baseline="0">
                <a:solidFill>
                  <a:schemeClr val="tx1"/>
                </a:solidFill>
                <a:latin typeface="+mn-lt"/>
                <a:cs typeface="Lato Regular"/>
              </a:defRPr>
            </a:lvl1pPr>
          </a:lstStyle>
          <a:p>
            <a:pPr lvl="0"/>
            <a:r>
              <a:rPr lang="en-US" dirty="0"/>
              <a:t>Text here</a:t>
            </a:r>
          </a:p>
        </p:txBody>
      </p:sp>
      <p:sp>
        <p:nvSpPr>
          <p:cNvPr id="20" name="Picture Placeholder 21">
            <a:extLst>
              <a:ext uri="{FF2B5EF4-FFF2-40B4-BE49-F238E27FC236}">
                <a16:creationId xmlns:a16="http://schemas.microsoft.com/office/drawing/2014/main" id="{86B27CDF-244C-8DD3-498D-02BAF33C6EC7}"/>
              </a:ext>
            </a:extLst>
          </p:cNvPr>
          <p:cNvSpPr>
            <a:spLocks noGrp="1"/>
          </p:cNvSpPr>
          <p:nvPr>
            <p:ph type="pic" sz="quarter" idx="40"/>
          </p:nvPr>
        </p:nvSpPr>
        <p:spPr>
          <a:xfrm>
            <a:off x="4020627" y="1674958"/>
            <a:ext cx="1672048" cy="1852772"/>
          </a:xfrm>
          <a:prstGeom prst="roundRect">
            <a:avLst/>
          </a:prstGeom>
          <a:solidFill>
            <a:schemeClr val="bg1">
              <a:lumMod val="95000"/>
            </a:schemeClr>
          </a:solidFill>
        </p:spPr>
        <p:txBody>
          <a:bodyPr wrap="square" anchor="t">
            <a:noAutofit/>
          </a:bodyPr>
          <a:lstStyle>
            <a:lvl1pPr marL="0" indent="0" algn="ctr">
              <a:buNone/>
              <a:defRPr sz="1200">
                <a:solidFill>
                  <a:schemeClr val="tx1"/>
                </a:solidFill>
              </a:defRPr>
            </a:lvl1pPr>
          </a:lstStyle>
          <a:p>
            <a:r>
              <a:rPr lang="en-US"/>
              <a:t>Click icon to add picture</a:t>
            </a:r>
            <a:endParaRPr lang="en-US" dirty="0"/>
          </a:p>
        </p:txBody>
      </p:sp>
      <p:sp>
        <p:nvSpPr>
          <p:cNvPr id="23" name="Rectangle: Rounded Corners 22">
            <a:extLst>
              <a:ext uri="{FF2B5EF4-FFF2-40B4-BE49-F238E27FC236}">
                <a16:creationId xmlns:a16="http://schemas.microsoft.com/office/drawing/2014/main" id="{C0C4E689-5720-2578-C633-716770C9069B}"/>
              </a:ext>
            </a:extLst>
          </p:cNvPr>
          <p:cNvSpPr/>
          <p:nvPr userDrawn="1"/>
        </p:nvSpPr>
        <p:spPr>
          <a:xfrm>
            <a:off x="3920268" y="1555841"/>
            <a:ext cx="1874876" cy="2102161"/>
          </a:xfrm>
          <a:prstGeom prst="roundRect">
            <a:avLst>
              <a:gd name="adj" fmla="val 205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5580F18F-4588-418C-8F5F-49E89A0AC346}"/>
              </a:ext>
            </a:extLst>
          </p:cNvPr>
          <p:cNvSpPr>
            <a:spLocks noGrp="1"/>
          </p:cNvSpPr>
          <p:nvPr>
            <p:ph type="body" sz="quarter" idx="41" hasCustomPrompt="1"/>
          </p:nvPr>
        </p:nvSpPr>
        <p:spPr>
          <a:xfrm>
            <a:off x="6168226" y="3894161"/>
            <a:ext cx="2195290" cy="535354"/>
          </a:xfrm>
          <a:prstGeom prst="rect">
            <a:avLst/>
          </a:prstGeom>
          <a:noFill/>
        </p:spPr>
        <p:txBody>
          <a:bodyPr vert="horz" lIns="0" tIns="0" rIns="0" bIns="0" anchor="ctr">
            <a:normAutofit/>
          </a:bodyPr>
          <a:lstStyle>
            <a:lvl1pPr marL="0" indent="0" algn="ctr">
              <a:lnSpc>
                <a:spcPct val="130000"/>
              </a:lnSpc>
              <a:buNone/>
              <a:defRPr sz="1800" b="1" baseline="0">
                <a:solidFill>
                  <a:schemeClr val="tx1"/>
                </a:solidFill>
                <a:latin typeface="+mj-lt"/>
                <a:cs typeface="Lato Regular"/>
              </a:defRPr>
            </a:lvl1pPr>
          </a:lstStyle>
          <a:p>
            <a:pPr lvl="0"/>
            <a:r>
              <a:rPr lang="en-US" dirty="0"/>
              <a:t>Title here</a:t>
            </a:r>
          </a:p>
        </p:txBody>
      </p:sp>
      <p:sp>
        <p:nvSpPr>
          <p:cNvPr id="31" name="Text Placeholder 2">
            <a:extLst>
              <a:ext uri="{FF2B5EF4-FFF2-40B4-BE49-F238E27FC236}">
                <a16:creationId xmlns:a16="http://schemas.microsoft.com/office/drawing/2014/main" id="{556B768F-CC6A-F845-40C2-0018F96DC5AB}"/>
              </a:ext>
            </a:extLst>
          </p:cNvPr>
          <p:cNvSpPr>
            <a:spLocks noGrp="1"/>
          </p:cNvSpPr>
          <p:nvPr>
            <p:ph type="body" sz="quarter" idx="42" hasCustomPrompt="1"/>
          </p:nvPr>
        </p:nvSpPr>
        <p:spPr>
          <a:xfrm>
            <a:off x="6168225" y="4438307"/>
            <a:ext cx="2195290" cy="940274"/>
          </a:xfrm>
          <a:prstGeom prst="rect">
            <a:avLst/>
          </a:prstGeom>
        </p:spPr>
        <p:txBody>
          <a:bodyPr vert="horz" lIns="0" tIns="0" rIns="0" bIns="0" anchor="t">
            <a:normAutofit/>
          </a:bodyPr>
          <a:lstStyle>
            <a:lvl1pPr marL="0" indent="0" algn="l">
              <a:lnSpc>
                <a:spcPct val="130000"/>
              </a:lnSpc>
              <a:buNone/>
              <a:defRPr sz="1200" b="0" baseline="0">
                <a:solidFill>
                  <a:schemeClr val="tx1"/>
                </a:solidFill>
                <a:latin typeface="+mn-lt"/>
                <a:cs typeface="Lato Regular"/>
              </a:defRPr>
            </a:lvl1pPr>
          </a:lstStyle>
          <a:p>
            <a:pPr lvl="0"/>
            <a:r>
              <a:rPr lang="en-US" dirty="0"/>
              <a:t>Text here</a:t>
            </a:r>
          </a:p>
        </p:txBody>
      </p:sp>
      <p:sp>
        <p:nvSpPr>
          <p:cNvPr id="33" name="Picture Placeholder 21">
            <a:extLst>
              <a:ext uri="{FF2B5EF4-FFF2-40B4-BE49-F238E27FC236}">
                <a16:creationId xmlns:a16="http://schemas.microsoft.com/office/drawing/2014/main" id="{C71A2382-B2CD-A428-45AA-6AA7E16FB42C}"/>
              </a:ext>
            </a:extLst>
          </p:cNvPr>
          <p:cNvSpPr>
            <a:spLocks noGrp="1"/>
          </p:cNvSpPr>
          <p:nvPr>
            <p:ph type="pic" sz="quarter" idx="43"/>
          </p:nvPr>
        </p:nvSpPr>
        <p:spPr>
          <a:xfrm>
            <a:off x="6441442" y="1674958"/>
            <a:ext cx="1672048" cy="1852772"/>
          </a:xfrm>
          <a:prstGeom prst="roundRect">
            <a:avLst/>
          </a:prstGeom>
          <a:solidFill>
            <a:schemeClr val="bg1">
              <a:lumMod val="95000"/>
            </a:schemeClr>
          </a:solidFill>
        </p:spPr>
        <p:txBody>
          <a:bodyPr wrap="square" anchor="t">
            <a:noAutofit/>
          </a:bodyPr>
          <a:lstStyle>
            <a:lvl1pPr marL="0" indent="0" algn="ctr">
              <a:buNone/>
              <a:defRPr sz="1200">
                <a:solidFill>
                  <a:schemeClr val="tx1"/>
                </a:solidFill>
              </a:defRPr>
            </a:lvl1pPr>
          </a:lstStyle>
          <a:p>
            <a:r>
              <a:rPr lang="en-US"/>
              <a:t>Click icon to add picture</a:t>
            </a:r>
            <a:endParaRPr lang="en-US" dirty="0"/>
          </a:p>
        </p:txBody>
      </p:sp>
      <p:sp>
        <p:nvSpPr>
          <p:cNvPr id="34" name="Rectangle: Rounded Corners 33">
            <a:extLst>
              <a:ext uri="{FF2B5EF4-FFF2-40B4-BE49-F238E27FC236}">
                <a16:creationId xmlns:a16="http://schemas.microsoft.com/office/drawing/2014/main" id="{55C27FDA-4B89-C1C5-AEDC-5649FFA9557F}"/>
              </a:ext>
            </a:extLst>
          </p:cNvPr>
          <p:cNvSpPr/>
          <p:nvPr userDrawn="1"/>
        </p:nvSpPr>
        <p:spPr>
          <a:xfrm>
            <a:off x="6341083" y="1555841"/>
            <a:ext cx="1874876" cy="2102161"/>
          </a:xfrm>
          <a:prstGeom prst="roundRect">
            <a:avLst>
              <a:gd name="adj" fmla="val 205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
            <a:extLst>
              <a:ext uri="{FF2B5EF4-FFF2-40B4-BE49-F238E27FC236}">
                <a16:creationId xmlns:a16="http://schemas.microsoft.com/office/drawing/2014/main" id="{7F7B21B3-A5ED-4B10-6B18-25802ECC97FD}"/>
              </a:ext>
            </a:extLst>
          </p:cNvPr>
          <p:cNvSpPr>
            <a:spLocks noGrp="1"/>
          </p:cNvSpPr>
          <p:nvPr>
            <p:ph type="body" sz="quarter" idx="44" hasCustomPrompt="1"/>
          </p:nvPr>
        </p:nvSpPr>
        <p:spPr>
          <a:xfrm>
            <a:off x="8589041" y="3894161"/>
            <a:ext cx="2195290" cy="535354"/>
          </a:xfrm>
          <a:prstGeom prst="rect">
            <a:avLst/>
          </a:prstGeom>
          <a:noFill/>
        </p:spPr>
        <p:txBody>
          <a:bodyPr vert="horz" lIns="0" tIns="0" rIns="0" bIns="0" anchor="ctr">
            <a:normAutofit/>
          </a:bodyPr>
          <a:lstStyle>
            <a:lvl1pPr marL="0" indent="0" algn="ctr">
              <a:lnSpc>
                <a:spcPct val="130000"/>
              </a:lnSpc>
              <a:buNone/>
              <a:defRPr sz="1800" b="1" baseline="0">
                <a:solidFill>
                  <a:schemeClr val="tx1"/>
                </a:solidFill>
                <a:latin typeface="+mj-lt"/>
                <a:cs typeface="Lato Regular"/>
              </a:defRPr>
            </a:lvl1pPr>
          </a:lstStyle>
          <a:p>
            <a:pPr lvl="0"/>
            <a:r>
              <a:rPr lang="en-US" dirty="0"/>
              <a:t>Title here</a:t>
            </a:r>
          </a:p>
        </p:txBody>
      </p:sp>
      <p:sp>
        <p:nvSpPr>
          <p:cNvPr id="36" name="Text Placeholder 2">
            <a:extLst>
              <a:ext uri="{FF2B5EF4-FFF2-40B4-BE49-F238E27FC236}">
                <a16:creationId xmlns:a16="http://schemas.microsoft.com/office/drawing/2014/main" id="{DB1BCBCE-1333-BAD4-7FDF-D31F9910876D}"/>
              </a:ext>
            </a:extLst>
          </p:cNvPr>
          <p:cNvSpPr>
            <a:spLocks noGrp="1"/>
          </p:cNvSpPr>
          <p:nvPr>
            <p:ph type="body" sz="quarter" idx="45" hasCustomPrompt="1"/>
          </p:nvPr>
        </p:nvSpPr>
        <p:spPr>
          <a:xfrm>
            <a:off x="8589040" y="4438307"/>
            <a:ext cx="2195290" cy="940274"/>
          </a:xfrm>
          <a:prstGeom prst="rect">
            <a:avLst/>
          </a:prstGeom>
        </p:spPr>
        <p:txBody>
          <a:bodyPr vert="horz" lIns="0" tIns="0" rIns="0" bIns="0" anchor="t">
            <a:normAutofit/>
          </a:bodyPr>
          <a:lstStyle>
            <a:lvl1pPr marL="0" indent="0" algn="l">
              <a:lnSpc>
                <a:spcPct val="130000"/>
              </a:lnSpc>
              <a:buNone/>
              <a:defRPr sz="1200" b="0" baseline="0">
                <a:solidFill>
                  <a:schemeClr val="tx1"/>
                </a:solidFill>
                <a:latin typeface="+mn-lt"/>
                <a:cs typeface="Lato Regular"/>
              </a:defRPr>
            </a:lvl1pPr>
          </a:lstStyle>
          <a:p>
            <a:pPr lvl="0"/>
            <a:r>
              <a:rPr lang="en-US" dirty="0"/>
              <a:t>Text here</a:t>
            </a:r>
          </a:p>
        </p:txBody>
      </p:sp>
      <p:sp>
        <p:nvSpPr>
          <p:cNvPr id="37" name="Picture Placeholder 21">
            <a:extLst>
              <a:ext uri="{FF2B5EF4-FFF2-40B4-BE49-F238E27FC236}">
                <a16:creationId xmlns:a16="http://schemas.microsoft.com/office/drawing/2014/main" id="{EBEC902D-0275-2FA6-10BF-EEAC65F299BE}"/>
              </a:ext>
            </a:extLst>
          </p:cNvPr>
          <p:cNvSpPr>
            <a:spLocks noGrp="1"/>
          </p:cNvSpPr>
          <p:nvPr>
            <p:ph type="pic" sz="quarter" idx="46"/>
          </p:nvPr>
        </p:nvSpPr>
        <p:spPr>
          <a:xfrm>
            <a:off x="8862257" y="1674958"/>
            <a:ext cx="1672048" cy="1852772"/>
          </a:xfrm>
          <a:prstGeom prst="roundRect">
            <a:avLst/>
          </a:prstGeom>
          <a:solidFill>
            <a:schemeClr val="bg1">
              <a:lumMod val="95000"/>
            </a:schemeClr>
          </a:solidFill>
        </p:spPr>
        <p:txBody>
          <a:bodyPr wrap="square" anchor="t">
            <a:noAutofit/>
          </a:bodyPr>
          <a:lstStyle>
            <a:lvl1pPr marL="0" indent="0" algn="ctr">
              <a:buNone/>
              <a:defRPr sz="1200">
                <a:solidFill>
                  <a:schemeClr val="tx1"/>
                </a:solidFill>
              </a:defRPr>
            </a:lvl1pPr>
          </a:lstStyle>
          <a:p>
            <a:r>
              <a:rPr lang="en-US"/>
              <a:t>Click icon to add picture</a:t>
            </a:r>
            <a:endParaRPr lang="en-US" dirty="0"/>
          </a:p>
        </p:txBody>
      </p:sp>
      <p:sp>
        <p:nvSpPr>
          <p:cNvPr id="38" name="Rectangle: Rounded Corners 37">
            <a:extLst>
              <a:ext uri="{FF2B5EF4-FFF2-40B4-BE49-F238E27FC236}">
                <a16:creationId xmlns:a16="http://schemas.microsoft.com/office/drawing/2014/main" id="{B169592B-1E28-8AFD-F795-7CAA1B4873F6}"/>
              </a:ext>
            </a:extLst>
          </p:cNvPr>
          <p:cNvSpPr/>
          <p:nvPr userDrawn="1"/>
        </p:nvSpPr>
        <p:spPr>
          <a:xfrm>
            <a:off x="8761898" y="1555841"/>
            <a:ext cx="1874876" cy="2102161"/>
          </a:xfrm>
          <a:prstGeom prst="roundRect">
            <a:avLst>
              <a:gd name="adj" fmla="val 205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8804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5">
                                                <p:bg/>
                                              </p:spTgt>
                                            </p:tgtEl>
                                            <p:attrNameLst>
                                              <p:attrName>style.visibility</p:attrName>
                                            </p:attrNameLst>
                                          </p:cBhvr>
                                          <p:to>
                                            <p:strVal val="visible"/>
                                          </p:to>
                                        </p:set>
                                        <p:animEffect transition="in" filter="wipe(up)">
                                          <p:cBhvr>
                                            <p:cTn id="18" dur="500"/>
                                            <p:tgtEl>
                                              <p:spTgt spid="5">
                                                <p:bg/>
                                              </p:spTgt>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up)">
                                          <p:cBhvr>
                                            <p:cTn id="22" dur="500"/>
                                            <p:tgtEl>
                                              <p:spTgt spid="5">
                                                <p:txEl>
                                                  <p:pRg st="0" end="0"/>
                                                </p:txEl>
                                              </p:spTgt>
                                            </p:tgtEl>
                                          </p:cBhvr>
                                        </p:animEffect>
                                      </p:childTnLst>
                                    </p:cTn>
                                  </p:par>
                                </p:childTnLst>
                              </p:cTn>
                            </p:par>
                            <p:par>
                              <p:cTn id="23" fill="hold">
                                <p:stCondLst>
                                  <p:cond delay="2500"/>
                                </p:stCondLst>
                                <p:childTnLst>
                                  <p:par>
                                    <p:cTn id="24" presetID="42"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1000"/>
                                            <p:tgtEl>
                                              <p:spTgt spid="6">
                                                <p:txEl>
                                                  <p:pRg st="0" end="0"/>
                                                </p:txEl>
                                              </p:spTgt>
                                            </p:tgtEl>
                                          </p:cBhvr>
                                        </p:animEffect>
                                        <p:anim calcmode="lin" valueType="num">
                                          <p:cBhvr>
                                            <p:cTn id="2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53" presetClass="entr" presetSubtype="16"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Effect transition="in" filter="fade">
                                          <p:cBhvr>
                                            <p:cTn id="34" dur="500"/>
                                            <p:tgtEl>
                                              <p:spTgt spid="20"/>
                                            </p:tgtEl>
                                          </p:cBhvr>
                                        </p:animEffect>
                                      </p:childTnLst>
                                    </p:cTn>
                                  </p:par>
                                </p:childTnLst>
                              </p:cTn>
                            </p:par>
                            <p:par>
                              <p:cTn id="35" fill="hold">
                                <p:stCondLst>
                                  <p:cond delay="4000"/>
                                </p:stCondLst>
                                <p:childTnLst>
                                  <p:par>
                                    <p:cTn id="36" presetID="22" presetClass="entr" presetSubtype="1" fill="hold" grpId="0" nodeType="afterEffect">
                                      <p:stCondLst>
                                        <p:cond delay="0"/>
                                      </p:stCondLst>
                                      <p:childTnLst>
                                        <p:set>
                                          <p:cBhvr>
                                            <p:cTn id="37" dur="1" fill="hold">
                                              <p:stCondLst>
                                                <p:cond delay="0"/>
                                              </p:stCondLst>
                                            </p:cTn>
                                            <p:tgtEl>
                                              <p:spTgt spid="18">
                                                <p:bg/>
                                              </p:spTgt>
                                            </p:tgtEl>
                                            <p:attrNameLst>
                                              <p:attrName>style.visibility</p:attrName>
                                            </p:attrNameLst>
                                          </p:cBhvr>
                                          <p:to>
                                            <p:strVal val="visible"/>
                                          </p:to>
                                        </p:set>
                                        <p:animEffect transition="in" filter="wipe(up)">
                                          <p:cBhvr>
                                            <p:cTn id="38" dur="500"/>
                                            <p:tgtEl>
                                              <p:spTgt spid="18">
                                                <p:bg/>
                                              </p:spTgt>
                                            </p:tgtEl>
                                          </p:cBhvr>
                                        </p:animEffect>
                                      </p:childTnLst>
                                    </p:cTn>
                                  </p:par>
                                </p:childTnLst>
                              </p:cTn>
                            </p:par>
                            <p:par>
                              <p:cTn id="39" fill="hold">
                                <p:stCondLst>
                                  <p:cond delay="4500"/>
                                </p:stCondLst>
                                <p:childTnLst>
                                  <p:par>
                                    <p:cTn id="40" presetID="22" presetClass="entr" presetSubtype="1" fill="hold" grpId="0" nodeType="after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wipe(up)">
                                          <p:cBhvr>
                                            <p:cTn id="42" dur="500"/>
                                            <p:tgtEl>
                                              <p:spTgt spid="18">
                                                <p:txEl>
                                                  <p:pRg st="0" end="0"/>
                                                </p:txEl>
                                              </p:spTgt>
                                            </p:tgtEl>
                                          </p:cBhvr>
                                        </p:animEffect>
                                      </p:childTnLst>
                                    </p:cTn>
                                  </p:par>
                                </p:childTnLst>
                              </p:cTn>
                            </p:par>
                            <p:par>
                              <p:cTn id="43" fill="hold">
                                <p:stCondLst>
                                  <p:cond delay="5000"/>
                                </p:stCondLst>
                                <p:childTnLst>
                                  <p:par>
                                    <p:cTn id="44" presetID="42" presetClass="entr" presetSubtype="0" fill="hold" grpId="0" nodeType="afterEffect">
                                      <p:stCondLst>
                                        <p:cond delay="0"/>
                                      </p:stCondLst>
                                      <p:childTnLst>
                                        <p:set>
                                          <p:cBhvr>
                                            <p:cTn id="45" dur="1" fill="hold">
                                              <p:stCondLst>
                                                <p:cond delay="0"/>
                                              </p:stCondLst>
                                            </p:cTn>
                                            <p:tgtEl>
                                              <p:spTgt spid="19">
                                                <p:txEl>
                                                  <p:pRg st="0" end="0"/>
                                                </p:txEl>
                                              </p:spTgt>
                                            </p:tgtEl>
                                            <p:attrNameLst>
                                              <p:attrName>style.visibility</p:attrName>
                                            </p:attrNameLst>
                                          </p:cBhvr>
                                          <p:to>
                                            <p:strVal val="visible"/>
                                          </p:to>
                                        </p:set>
                                        <p:animEffect transition="in" filter="fade">
                                          <p:cBhvr>
                                            <p:cTn id="46" dur="1000"/>
                                            <p:tgtEl>
                                              <p:spTgt spid="19">
                                                <p:txEl>
                                                  <p:pRg st="0" end="0"/>
                                                </p:txEl>
                                              </p:spTgt>
                                            </p:tgtEl>
                                          </p:cBhvr>
                                        </p:animEffect>
                                        <p:anim calcmode="lin" valueType="num">
                                          <p:cBhvr>
                                            <p:cTn id="47"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49" fill="hold">
                                <p:stCondLst>
                                  <p:cond delay="6000"/>
                                </p:stCondLst>
                                <p:childTnLst>
                                  <p:par>
                                    <p:cTn id="50" presetID="53" presetClass="entr" presetSubtype="16"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childTnLst>
                              </p:cTn>
                            </p:par>
                            <p:par>
                              <p:cTn id="55" fill="hold">
                                <p:stCondLst>
                                  <p:cond delay="6500"/>
                                </p:stCondLst>
                                <p:childTnLst>
                                  <p:par>
                                    <p:cTn id="56" presetID="22" presetClass="entr" presetSubtype="1" fill="hold" grpId="0" nodeType="afterEffect">
                                      <p:stCondLst>
                                        <p:cond delay="0"/>
                                      </p:stCondLst>
                                      <p:childTnLst>
                                        <p:set>
                                          <p:cBhvr>
                                            <p:cTn id="57" dur="1" fill="hold">
                                              <p:stCondLst>
                                                <p:cond delay="0"/>
                                              </p:stCondLst>
                                            </p:cTn>
                                            <p:tgtEl>
                                              <p:spTgt spid="27">
                                                <p:bg/>
                                              </p:spTgt>
                                            </p:tgtEl>
                                            <p:attrNameLst>
                                              <p:attrName>style.visibility</p:attrName>
                                            </p:attrNameLst>
                                          </p:cBhvr>
                                          <p:to>
                                            <p:strVal val="visible"/>
                                          </p:to>
                                        </p:set>
                                        <p:animEffect transition="in" filter="wipe(up)">
                                          <p:cBhvr>
                                            <p:cTn id="58" dur="500"/>
                                            <p:tgtEl>
                                              <p:spTgt spid="27">
                                                <p:bg/>
                                              </p:spTgt>
                                            </p:tgtEl>
                                          </p:cBhvr>
                                        </p:animEffect>
                                      </p:childTnLst>
                                    </p:cTn>
                                  </p:par>
                                </p:childTnLst>
                              </p:cTn>
                            </p:par>
                            <p:par>
                              <p:cTn id="59" fill="hold">
                                <p:stCondLst>
                                  <p:cond delay="7000"/>
                                </p:stCondLst>
                                <p:childTnLst>
                                  <p:par>
                                    <p:cTn id="60" presetID="22" presetClass="entr" presetSubtype="1" fill="hold" grpId="0" nodeType="afterEffect">
                                      <p:stCondLst>
                                        <p:cond delay="0"/>
                                      </p:stCondLst>
                                      <p:childTnLst>
                                        <p:set>
                                          <p:cBhvr>
                                            <p:cTn id="61" dur="1" fill="hold">
                                              <p:stCondLst>
                                                <p:cond delay="0"/>
                                              </p:stCondLst>
                                            </p:cTn>
                                            <p:tgtEl>
                                              <p:spTgt spid="27">
                                                <p:txEl>
                                                  <p:pRg st="0" end="0"/>
                                                </p:txEl>
                                              </p:spTgt>
                                            </p:tgtEl>
                                            <p:attrNameLst>
                                              <p:attrName>style.visibility</p:attrName>
                                            </p:attrNameLst>
                                          </p:cBhvr>
                                          <p:to>
                                            <p:strVal val="visible"/>
                                          </p:to>
                                        </p:set>
                                        <p:animEffect transition="in" filter="wipe(up)">
                                          <p:cBhvr>
                                            <p:cTn id="62" dur="500"/>
                                            <p:tgtEl>
                                              <p:spTgt spid="27">
                                                <p:txEl>
                                                  <p:pRg st="0" end="0"/>
                                                </p:txEl>
                                              </p:spTgt>
                                            </p:tgtEl>
                                          </p:cBhvr>
                                        </p:animEffect>
                                      </p:childTnLst>
                                    </p:cTn>
                                  </p:par>
                                </p:childTnLst>
                              </p:cTn>
                            </p:par>
                            <p:par>
                              <p:cTn id="63" fill="hold">
                                <p:stCondLst>
                                  <p:cond delay="7500"/>
                                </p:stCondLst>
                                <p:childTnLst>
                                  <p:par>
                                    <p:cTn id="64" presetID="42" presetClass="entr" presetSubtype="0" fill="hold" grpId="0" nodeType="afterEffect">
                                      <p:stCondLst>
                                        <p:cond delay="0"/>
                                      </p:stCondLst>
                                      <p:childTnLst>
                                        <p:set>
                                          <p:cBhvr>
                                            <p:cTn id="65" dur="1" fill="hold">
                                              <p:stCondLst>
                                                <p:cond delay="0"/>
                                              </p:stCondLst>
                                            </p:cTn>
                                            <p:tgtEl>
                                              <p:spTgt spid="31">
                                                <p:txEl>
                                                  <p:pRg st="0" end="0"/>
                                                </p:txEl>
                                              </p:spTgt>
                                            </p:tgtEl>
                                            <p:attrNameLst>
                                              <p:attrName>style.visibility</p:attrName>
                                            </p:attrNameLst>
                                          </p:cBhvr>
                                          <p:to>
                                            <p:strVal val="visible"/>
                                          </p:to>
                                        </p:set>
                                        <p:animEffect transition="in" filter="fade">
                                          <p:cBhvr>
                                            <p:cTn id="66" dur="1000"/>
                                            <p:tgtEl>
                                              <p:spTgt spid="31">
                                                <p:txEl>
                                                  <p:pRg st="0" end="0"/>
                                                </p:txEl>
                                              </p:spTgt>
                                            </p:tgtEl>
                                          </p:cBhvr>
                                        </p:animEffect>
                                        <p:anim calcmode="lin" valueType="num">
                                          <p:cBhvr>
                                            <p:cTn id="67"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8500"/>
                                </p:stCondLst>
                                <p:childTnLst>
                                  <p:par>
                                    <p:cTn id="70" presetID="53" presetClass="entr" presetSubtype="16"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Effect transition="in" filter="fade">
                                          <p:cBhvr>
                                            <p:cTn id="74" dur="500"/>
                                            <p:tgtEl>
                                              <p:spTgt spid="37"/>
                                            </p:tgtEl>
                                          </p:cBhvr>
                                        </p:animEffect>
                                      </p:childTnLst>
                                    </p:cTn>
                                  </p:par>
                                </p:childTnLst>
                              </p:cTn>
                            </p:par>
                            <p:par>
                              <p:cTn id="75" fill="hold">
                                <p:stCondLst>
                                  <p:cond delay="9000"/>
                                </p:stCondLst>
                                <p:childTnLst>
                                  <p:par>
                                    <p:cTn id="76" presetID="22" presetClass="entr" presetSubtype="1" fill="hold" grpId="0" nodeType="afterEffect">
                                      <p:stCondLst>
                                        <p:cond delay="0"/>
                                      </p:stCondLst>
                                      <p:childTnLst>
                                        <p:set>
                                          <p:cBhvr>
                                            <p:cTn id="77" dur="1" fill="hold">
                                              <p:stCondLst>
                                                <p:cond delay="0"/>
                                              </p:stCondLst>
                                            </p:cTn>
                                            <p:tgtEl>
                                              <p:spTgt spid="35">
                                                <p:bg/>
                                              </p:spTgt>
                                            </p:tgtEl>
                                            <p:attrNameLst>
                                              <p:attrName>style.visibility</p:attrName>
                                            </p:attrNameLst>
                                          </p:cBhvr>
                                          <p:to>
                                            <p:strVal val="visible"/>
                                          </p:to>
                                        </p:set>
                                        <p:animEffect transition="in" filter="wipe(up)">
                                          <p:cBhvr>
                                            <p:cTn id="78" dur="500"/>
                                            <p:tgtEl>
                                              <p:spTgt spid="35">
                                                <p:bg/>
                                              </p:spTgt>
                                            </p:tgtEl>
                                          </p:cBhvr>
                                        </p:animEffect>
                                      </p:childTnLst>
                                    </p:cTn>
                                  </p:par>
                                </p:childTnLst>
                              </p:cTn>
                            </p:par>
                            <p:par>
                              <p:cTn id="79" fill="hold">
                                <p:stCondLst>
                                  <p:cond delay="9500"/>
                                </p:stCondLst>
                                <p:childTnLst>
                                  <p:par>
                                    <p:cTn id="80" presetID="22" presetClass="entr" presetSubtype="1"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up)">
                                          <p:cBhvr>
                                            <p:cTn id="82" dur="500"/>
                                            <p:tgtEl>
                                              <p:spTgt spid="35">
                                                <p:txEl>
                                                  <p:pRg st="0" end="0"/>
                                                </p:txEl>
                                              </p:spTgt>
                                            </p:tgtEl>
                                          </p:cBhvr>
                                        </p:animEffect>
                                      </p:childTnLst>
                                    </p:cTn>
                                  </p:par>
                                </p:childTnLst>
                              </p:cTn>
                            </p:par>
                            <p:par>
                              <p:cTn id="83" fill="hold">
                                <p:stCondLst>
                                  <p:cond delay="10000"/>
                                </p:stCondLst>
                                <p:childTnLst>
                                  <p:par>
                                    <p:cTn id="84" presetID="42" presetClass="entr" presetSubtype="0" fill="hold" grpId="0" nodeType="afterEffect">
                                      <p:stCondLst>
                                        <p:cond delay="0"/>
                                      </p:stCondLst>
                                      <p:childTnLst>
                                        <p:set>
                                          <p:cBhvr>
                                            <p:cTn id="85" dur="1" fill="hold">
                                              <p:stCondLst>
                                                <p:cond delay="0"/>
                                              </p:stCondLst>
                                            </p:cTn>
                                            <p:tgtEl>
                                              <p:spTgt spid="36">
                                                <p:txEl>
                                                  <p:pRg st="0" end="0"/>
                                                </p:txEl>
                                              </p:spTgt>
                                            </p:tgtEl>
                                            <p:attrNameLst>
                                              <p:attrName>style.visibility</p:attrName>
                                            </p:attrNameLst>
                                          </p:cBhvr>
                                          <p:to>
                                            <p:strVal val="visible"/>
                                          </p:to>
                                        </p:set>
                                        <p:animEffect transition="in" filter="fade">
                                          <p:cBhvr>
                                            <p:cTn id="86" dur="1000"/>
                                            <p:tgtEl>
                                              <p:spTgt spid="36">
                                                <p:txEl>
                                                  <p:pRg st="0" end="0"/>
                                                </p:txEl>
                                              </p:spTgt>
                                            </p:tgtEl>
                                          </p:cBhvr>
                                        </p:animEffect>
                                        <p:anim calcmode="lin" valueType="num">
                                          <p:cBhvr>
                                            <p:cTn id="87"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88"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animBg="1">
            <p:tmplLst>
              <p:tmpl>
                <p:tnLst>
                  <p:par>
                    <p:cTn presetID="22" presetClass="entr" presetSubtype="1"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up)">
                          <p:cBhvr>
                            <p:cTn dur="500"/>
                            <p:tgtEl>
                              <p:spTgt spid="5"/>
                            </p:tgtEl>
                          </p:cBhvr>
                        </p:animEffect>
                      </p:childTnLst>
                    </p:cTn>
                  </p:par>
                </p:tnLst>
              </p:tmpl>
              <p:tmpl lvl="1">
                <p:tnLst>
                  <p:par>
                    <p:cTn presetID="22" presetClass="entr" presetSubtype="1"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up)">
                          <p:cBhvr>
                            <p:cTn dur="500"/>
                            <p:tgtEl>
                              <p:spTgt spid="5"/>
                            </p:tgtEl>
                          </p:cBhvr>
                        </p:animEffect>
                      </p:childTnLst>
                    </p:cTn>
                  </p:par>
                </p:tnLst>
              </p:tmpl>
            </p:tmplLst>
          </p:bldP>
          <p:bldP spid="6" grpId="0" build="p">
            <p:tmplLst>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Lst>
          </p:bldP>
          <p:bldP spid="8" grpId="0" animBg="1"/>
          <p:bldP spid="18" grpId="0" build="p" animBg="1">
            <p:tmplLst>
              <p:tmpl>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 lvl="1">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7" grpId="0" build="p" animBg="1">
            <p:tmplLst>
              <p:tmpl>
                <p:tnLst>
                  <p:par>
                    <p:cTn presetID="22" presetClass="entr" presetSubtype="1"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up)">
                          <p:cBhvr>
                            <p:cTn dur="500"/>
                            <p:tgtEl>
                              <p:spTgt spid="27"/>
                            </p:tgtEl>
                          </p:cBhvr>
                        </p:animEffect>
                      </p:childTnLst>
                    </p:cTn>
                  </p:par>
                </p:tnLst>
              </p:tmpl>
              <p:tmpl lvl="1">
                <p:tnLst>
                  <p:par>
                    <p:cTn presetID="22" presetClass="entr" presetSubtype="1"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up)">
                          <p:cBhvr>
                            <p:cTn dur="500"/>
                            <p:tgtEl>
                              <p:spTgt spid="27"/>
                            </p:tgtEl>
                          </p:cBhvr>
                        </p:animEffect>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33" grpId="0" animBg="1"/>
          <p:bldP spid="35" grpId="0" build="p" animBg="1">
            <p:tmplLst>
              <p:tmpl>
                <p:tnLst>
                  <p:par>
                    <p:cTn presetID="22" presetClass="entr" presetSubtype="1"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 lvl="1">
                <p:tnLst>
                  <p:par>
                    <p:cTn presetID="22" presetClass="entr" presetSubtype="1"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42"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ppt_x</p:attrName>
                            </p:attrNameLst>
                          </p:cBhvr>
                          <p:tavLst>
                            <p:tav tm="0">
                              <p:val>
                                <p:strVal val="#ppt_x"/>
                              </p:val>
                            </p:tav>
                            <p:tav tm="100000">
                              <p:val>
                                <p:strVal val="#ppt_x"/>
                              </p:val>
                            </p:tav>
                          </p:tavLst>
                        </p:anim>
                        <p:anim calcmode="lin" valueType="num">
                          <p:cBhvr>
                            <p:cTn dur="1000" fill="hold"/>
                            <p:tgtEl>
                              <p:spTgt spid="36"/>
                            </p:tgtEl>
                            <p:attrNameLst>
                              <p:attrName>ppt_y</p:attrName>
                            </p:attrNameLst>
                          </p:cBhvr>
                          <p:tavLst>
                            <p:tav tm="0">
                              <p:val>
                                <p:strVal val="#ppt_y+.1"/>
                              </p:val>
                            </p:tav>
                            <p:tav tm="100000">
                              <p:val>
                                <p:strVal val="#ppt_y"/>
                              </p:val>
                            </p:tav>
                          </p:tavLst>
                        </p:anim>
                      </p:childTnLst>
                    </p:cTn>
                  </p:par>
                </p:tnLst>
              </p:tmpl>
            </p:tmplLst>
          </p:bldP>
          <p:bldP spid="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5">
                                                <p:bg/>
                                              </p:spTgt>
                                            </p:tgtEl>
                                            <p:attrNameLst>
                                              <p:attrName>style.visibility</p:attrName>
                                            </p:attrNameLst>
                                          </p:cBhvr>
                                          <p:to>
                                            <p:strVal val="visible"/>
                                          </p:to>
                                        </p:set>
                                        <p:animEffect transition="in" filter="wipe(up)">
                                          <p:cBhvr>
                                            <p:cTn id="18" dur="500"/>
                                            <p:tgtEl>
                                              <p:spTgt spid="5">
                                                <p:bg/>
                                              </p:spTgt>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up)">
                                          <p:cBhvr>
                                            <p:cTn id="22" dur="500"/>
                                            <p:tgtEl>
                                              <p:spTgt spid="5">
                                                <p:txEl>
                                                  <p:pRg st="0" end="0"/>
                                                </p:txEl>
                                              </p:spTgt>
                                            </p:tgtEl>
                                          </p:cBhvr>
                                        </p:animEffect>
                                      </p:childTnLst>
                                    </p:cTn>
                                  </p:par>
                                </p:childTnLst>
                              </p:cTn>
                            </p:par>
                            <p:par>
                              <p:cTn id="23" fill="hold">
                                <p:stCondLst>
                                  <p:cond delay="2500"/>
                                </p:stCondLst>
                                <p:childTnLst>
                                  <p:par>
                                    <p:cTn id="24" presetID="42"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1000"/>
                                            <p:tgtEl>
                                              <p:spTgt spid="6">
                                                <p:txEl>
                                                  <p:pRg st="0" end="0"/>
                                                </p:txEl>
                                              </p:spTgt>
                                            </p:tgtEl>
                                          </p:cBhvr>
                                        </p:animEffect>
                                        <p:anim calcmode="lin" valueType="num">
                                          <p:cBhvr>
                                            <p:cTn id="2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53" presetClass="entr" presetSubtype="16"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Effect transition="in" filter="fade">
                                          <p:cBhvr>
                                            <p:cTn id="34" dur="500"/>
                                            <p:tgtEl>
                                              <p:spTgt spid="20"/>
                                            </p:tgtEl>
                                          </p:cBhvr>
                                        </p:animEffect>
                                      </p:childTnLst>
                                    </p:cTn>
                                  </p:par>
                                </p:childTnLst>
                              </p:cTn>
                            </p:par>
                            <p:par>
                              <p:cTn id="35" fill="hold">
                                <p:stCondLst>
                                  <p:cond delay="4000"/>
                                </p:stCondLst>
                                <p:childTnLst>
                                  <p:par>
                                    <p:cTn id="36" presetID="22" presetClass="entr" presetSubtype="1" fill="hold" grpId="0" nodeType="afterEffect">
                                      <p:stCondLst>
                                        <p:cond delay="0"/>
                                      </p:stCondLst>
                                      <p:childTnLst>
                                        <p:set>
                                          <p:cBhvr>
                                            <p:cTn id="37" dur="1" fill="hold">
                                              <p:stCondLst>
                                                <p:cond delay="0"/>
                                              </p:stCondLst>
                                            </p:cTn>
                                            <p:tgtEl>
                                              <p:spTgt spid="18">
                                                <p:bg/>
                                              </p:spTgt>
                                            </p:tgtEl>
                                            <p:attrNameLst>
                                              <p:attrName>style.visibility</p:attrName>
                                            </p:attrNameLst>
                                          </p:cBhvr>
                                          <p:to>
                                            <p:strVal val="visible"/>
                                          </p:to>
                                        </p:set>
                                        <p:animEffect transition="in" filter="wipe(up)">
                                          <p:cBhvr>
                                            <p:cTn id="38" dur="500"/>
                                            <p:tgtEl>
                                              <p:spTgt spid="18">
                                                <p:bg/>
                                              </p:spTgt>
                                            </p:tgtEl>
                                          </p:cBhvr>
                                        </p:animEffect>
                                      </p:childTnLst>
                                    </p:cTn>
                                  </p:par>
                                </p:childTnLst>
                              </p:cTn>
                            </p:par>
                            <p:par>
                              <p:cTn id="39" fill="hold">
                                <p:stCondLst>
                                  <p:cond delay="4500"/>
                                </p:stCondLst>
                                <p:childTnLst>
                                  <p:par>
                                    <p:cTn id="40" presetID="22" presetClass="entr" presetSubtype="1" fill="hold" grpId="0" nodeType="after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wipe(up)">
                                          <p:cBhvr>
                                            <p:cTn id="42" dur="500"/>
                                            <p:tgtEl>
                                              <p:spTgt spid="18">
                                                <p:txEl>
                                                  <p:pRg st="0" end="0"/>
                                                </p:txEl>
                                              </p:spTgt>
                                            </p:tgtEl>
                                          </p:cBhvr>
                                        </p:animEffect>
                                      </p:childTnLst>
                                    </p:cTn>
                                  </p:par>
                                </p:childTnLst>
                              </p:cTn>
                            </p:par>
                            <p:par>
                              <p:cTn id="43" fill="hold">
                                <p:stCondLst>
                                  <p:cond delay="5000"/>
                                </p:stCondLst>
                                <p:childTnLst>
                                  <p:par>
                                    <p:cTn id="44" presetID="42" presetClass="entr" presetSubtype="0" fill="hold" grpId="0" nodeType="afterEffect">
                                      <p:stCondLst>
                                        <p:cond delay="0"/>
                                      </p:stCondLst>
                                      <p:childTnLst>
                                        <p:set>
                                          <p:cBhvr>
                                            <p:cTn id="45" dur="1" fill="hold">
                                              <p:stCondLst>
                                                <p:cond delay="0"/>
                                              </p:stCondLst>
                                            </p:cTn>
                                            <p:tgtEl>
                                              <p:spTgt spid="19">
                                                <p:txEl>
                                                  <p:pRg st="0" end="0"/>
                                                </p:txEl>
                                              </p:spTgt>
                                            </p:tgtEl>
                                            <p:attrNameLst>
                                              <p:attrName>style.visibility</p:attrName>
                                            </p:attrNameLst>
                                          </p:cBhvr>
                                          <p:to>
                                            <p:strVal val="visible"/>
                                          </p:to>
                                        </p:set>
                                        <p:animEffect transition="in" filter="fade">
                                          <p:cBhvr>
                                            <p:cTn id="46" dur="1000"/>
                                            <p:tgtEl>
                                              <p:spTgt spid="19">
                                                <p:txEl>
                                                  <p:pRg st="0" end="0"/>
                                                </p:txEl>
                                              </p:spTgt>
                                            </p:tgtEl>
                                          </p:cBhvr>
                                        </p:animEffect>
                                        <p:anim calcmode="lin" valueType="num">
                                          <p:cBhvr>
                                            <p:cTn id="47"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49" fill="hold">
                                <p:stCondLst>
                                  <p:cond delay="6000"/>
                                </p:stCondLst>
                                <p:childTnLst>
                                  <p:par>
                                    <p:cTn id="50" presetID="53" presetClass="entr" presetSubtype="16"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childTnLst>
                              </p:cTn>
                            </p:par>
                            <p:par>
                              <p:cTn id="55" fill="hold">
                                <p:stCondLst>
                                  <p:cond delay="6500"/>
                                </p:stCondLst>
                                <p:childTnLst>
                                  <p:par>
                                    <p:cTn id="56" presetID="22" presetClass="entr" presetSubtype="1" fill="hold" grpId="0" nodeType="afterEffect">
                                      <p:stCondLst>
                                        <p:cond delay="0"/>
                                      </p:stCondLst>
                                      <p:childTnLst>
                                        <p:set>
                                          <p:cBhvr>
                                            <p:cTn id="57" dur="1" fill="hold">
                                              <p:stCondLst>
                                                <p:cond delay="0"/>
                                              </p:stCondLst>
                                            </p:cTn>
                                            <p:tgtEl>
                                              <p:spTgt spid="27">
                                                <p:bg/>
                                              </p:spTgt>
                                            </p:tgtEl>
                                            <p:attrNameLst>
                                              <p:attrName>style.visibility</p:attrName>
                                            </p:attrNameLst>
                                          </p:cBhvr>
                                          <p:to>
                                            <p:strVal val="visible"/>
                                          </p:to>
                                        </p:set>
                                        <p:animEffect transition="in" filter="wipe(up)">
                                          <p:cBhvr>
                                            <p:cTn id="58" dur="500"/>
                                            <p:tgtEl>
                                              <p:spTgt spid="27">
                                                <p:bg/>
                                              </p:spTgt>
                                            </p:tgtEl>
                                          </p:cBhvr>
                                        </p:animEffect>
                                      </p:childTnLst>
                                    </p:cTn>
                                  </p:par>
                                </p:childTnLst>
                              </p:cTn>
                            </p:par>
                            <p:par>
                              <p:cTn id="59" fill="hold">
                                <p:stCondLst>
                                  <p:cond delay="7000"/>
                                </p:stCondLst>
                                <p:childTnLst>
                                  <p:par>
                                    <p:cTn id="60" presetID="22" presetClass="entr" presetSubtype="1" fill="hold" grpId="0" nodeType="afterEffect">
                                      <p:stCondLst>
                                        <p:cond delay="0"/>
                                      </p:stCondLst>
                                      <p:childTnLst>
                                        <p:set>
                                          <p:cBhvr>
                                            <p:cTn id="61" dur="1" fill="hold">
                                              <p:stCondLst>
                                                <p:cond delay="0"/>
                                              </p:stCondLst>
                                            </p:cTn>
                                            <p:tgtEl>
                                              <p:spTgt spid="27">
                                                <p:txEl>
                                                  <p:pRg st="0" end="0"/>
                                                </p:txEl>
                                              </p:spTgt>
                                            </p:tgtEl>
                                            <p:attrNameLst>
                                              <p:attrName>style.visibility</p:attrName>
                                            </p:attrNameLst>
                                          </p:cBhvr>
                                          <p:to>
                                            <p:strVal val="visible"/>
                                          </p:to>
                                        </p:set>
                                        <p:animEffect transition="in" filter="wipe(up)">
                                          <p:cBhvr>
                                            <p:cTn id="62" dur="500"/>
                                            <p:tgtEl>
                                              <p:spTgt spid="27">
                                                <p:txEl>
                                                  <p:pRg st="0" end="0"/>
                                                </p:txEl>
                                              </p:spTgt>
                                            </p:tgtEl>
                                          </p:cBhvr>
                                        </p:animEffect>
                                      </p:childTnLst>
                                    </p:cTn>
                                  </p:par>
                                </p:childTnLst>
                              </p:cTn>
                            </p:par>
                            <p:par>
                              <p:cTn id="63" fill="hold">
                                <p:stCondLst>
                                  <p:cond delay="7500"/>
                                </p:stCondLst>
                                <p:childTnLst>
                                  <p:par>
                                    <p:cTn id="64" presetID="42" presetClass="entr" presetSubtype="0" fill="hold" grpId="0" nodeType="afterEffect">
                                      <p:stCondLst>
                                        <p:cond delay="0"/>
                                      </p:stCondLst>
                                      <p:childTnLst>
                                        <p:set>
                                          <p:cBhvr>
                                            <p:cTn id="65" dur="1" fill="hold">
                                              <p:stCondLst>
                                                <p:cond delay="0"/>
                                              </p:stCondLst>
                                            </p:cTn>
                                            <p:tgtEl>
                                              <p:spTgt spid="31">
                                                <p:txEl>
                                                  <p:pRg st="0" end="0"/>
                                                </p:txEl>
                                              </p:spTgt>
                                            </p:tgtEl>
                                            <p:attrNameLst>
                                              <p:attrName>style.visibility</p:attrName>
                                            </p:attrNameLst>
                                          </p:cBhvr>
                                          <p:to>
                                            <p:strVal val="visible"/>
                                          </p:to>
                                        </p:set>
                                        <p:animEffect transition="in" filter="fade">
                                          <p:cBhvr>
                                            <p:cTn id="66" dur="1000"/>
                                            <p:tgtEl>
                                              <p:spTgt spid="31">
                                                <p:txEl>
                                                  <p:pRg st="0" end="0"/>
                                                </p:txEl>
                                              </p:spTgt>
                                            </p:tgtEl>
                                          </p:cBhvr>
                                        </p:animEffect>
                                        <p:anim calcmode="lin" valueType="num">
                                          <p:cBhvr>
                                            <p:cTn id="67"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8500"/>
                                </p:stCondLst>
                                <p:childTnLst>
                                  <p:par>
                                    <p:cTn id="70" presetID="53" presetClass="entr" presetSubtype="16"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Effect transition="in" filter="fade">
                                          <p:cBhvr>
                                            <p:cTn id="74" dur="500"/>
                                            <p:tgtEl>
                                              <p:spTgt spid="37"/>
                                            </p:tgtEl>
                                          </p:cBhvr>
                                        </p:animEffect>
                                      </p:childTnLst>
                                    </p:cTn>
                                  </p:par>
                                </p:childTnLst>
                              </p:cTn>
                            </p:par>
                            <p:par>
                              <p:cTn id="75" fill="hold">
                                <p:stCondLst>
                                  <p:cond delay="9000"/>
                                </p:stCondLst>
                                <p:childTnLst>
                                  <p:par>
                                    <p:cTn id="76" presetID="22" presetClass="entr" presetSubtype="1" fill="hold" grpId="0" nodeType="afterEffect">
                                      <p:stCondLst>
                                        <p:cond delay="0"/>
                                      </p:stCondLst>
                                      <p:childTnLst>
                                        <p:set>
                                          <p:cBhvr>
                                            <p:cTn id="77" dur="1" fill="hold">
                                              <p:stCondLst>
                                                <p:cond delay="0"/>
                                              </p:stCondLst>
                                            </p:cTn>
                                            <p:tgtEl>
                                              <p:spTgt spid="35">
                                                <p:bg/>
                                              </p:spTgt>
                                            </p:tgtEl>
                                            <p:attrNameLst>
                                              <p:attrName>style.visibility</p:attrName>
                                            </p:attrNameLst>
                                          </p:cBhvr>
                                          <p:to>
                                            <p:strVal val="visible"/>
                                          </p:to>
                                        </p:set>
                                        <p:animEffect transition="in" filter="wipe(up)">
                                          <p:cBhvr>
                                            <p:cTn id="78" dur="500"/>
                                            <p:tgtEl>
                                              <p:spTgt spid="35">
                                                <p:bg/>
                                              </p:spTgt>
                                            </p:tgtEl>
                                          </p:cBhvr>
                                        </p:animEffect>
                                      </p:childTnLst>
                                    </p:cTn>
                                  </p:par>
                                </p:childTnLst>
                              </p:cTn>
                            </p:par>
                            <p:par>
                              <p:cTn id="79" fill="hold">
                                <p:stCondLst>
                                  <p:cond delay="9500"/>
                                </p:stCondLst>
                                <p:childTnLst>
                                  <p:par>
                                    <p:cTn id="80" presetID="22" presetClass="entr" presetSubtype="1"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up)">
                                          <p:cBhvr>
                                            <p:cTn id="82" dur="500"/>
                                            <p:tgtEl>
                                              <p:spTgt spid="35">
                                                <p:txEl>
                                                  <p:pRg st="0" end="0"/>
                                                </p:txEl>
                                              </p:spTgt>
                                            </p:tgtEl>
                                          </p:cBhvr>
                                        </p:animEffect>
                                      </p:childTnLst>
                                    </p:cTn>
                                  </p:par>
                                </p:childTnLst>
                              </p:cTn>
                            </p:par>
                            <p:par>
                              <p:cTn id="83" fill="hold">
                                <p:stCondLst>
                                  <p:cond delay="10000"/>
                                </p:stCondLst>
                                <p:childTnLst>
                                  <p:par>
                                    <p:cTn id="84" presetID="42" presetClass="entr" presetSubtype="0" fill="hold" grpId="0" nodeType="afterEffect">
                                      <p:stCondLst>
                                        <p:cond delay="0"/>
                                      </p:stCondLst>
                                      <p:childTnLst>
                                        <p:set>
                                          <p:cBhvr>
                                            <p:cTn id="85" dur="1" fill="hold">
                                              <p:stCondLst>
                                                <p:cond delay="0"/>
                                              </p:stCondLst>
                                            </p:cTn>
                                            <p:tgtEl>
                                              <p:spTgt spid="36">
                                                <p:txEl>
                                                  <p:pRg st="0" end="0"/>
                                                </p:txEl>
                                              </p:spTgt>
                                            </p:tgtEl>
                                            <p:attrNameLst>
                                              <p:attrName>style.visibility</p:attrName>
                                            </p:attrNameLst>
                                          </p:cBhvr>
                                          <p:to>
                                            <p:strVal val="visible"/>
                                          </p:to>
                                        </p:set>
                                        <p:animEffect transition="in" filter="fade">
                                          <p:cBhvr>
                                            <p:cTn id="86" dur="1000"/>
                                            <p:tgtEl>
                                              <p:spTgt spid="36">
                                                <p:txEl>
                                                  <p:pRg st="0" end="0"/>
                                                </p:txEl>
                                              </p:spTgt>
                                            </p:tgtEl>
                                          </p:cBhvr>
                                        </p:animEffect>
                                        <p:anim calcmode="lin" valueType="num">
                                          <p:cBhvr>
                                            <p:cTn id="87"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88"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animBg="1">
            <p:tmplLst>
              <p:tmpl>
                <p:tnLst>
                  <p:par>
                    <p:cTn presetID="22" presetClass="entr" presetSubtype="1"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up)">
                          <p:cBhvr>
                            <p:cTn dur="500"/>
                            <p:tgtEl>
                              <p:spTgt spid="5"/>
                            </p:tgtEl>
                          </p:cBhvr>
                        </p:animEffect>
                      </p:childTnLst>
                    </p:cTn>
                  </p:par>
                </p:tnLst>
              </p:tmpl>
              <p:tmpl lvl="1">
                <p:tnLst>
                  <p:par>
                    <p:cTn presetID="22" presetClass="entr" presetSubtype="1"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up)">
                          <p:cBhvr>
                            <p:cTn dur="500"/>
                            <p:tgtEl>
                              <p:spTgt spid="5"/>
                            </p:tgtEl>
                          </p:cBhvr>
                        </p:animEffect>
                      </p:childTnLst>
                    </p:cTn>
                  </p:par>
                </p:tnLst>
              </p:tmpl>
            </p:tmplLst>
          </p:bldP>
          <p:bldP spid="6" grpId="0" build="p">
            <p:tmplLst>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Lst>
          </p:bldP>
          <p:bldP spid="8" grpId="0" animBg="1"/>
          <p:bldP spid="18" grpId="0" build="p" animBg="1">
            <p:tmplLst>
              <p:tmpl>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 lvl="1">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7" grpId="0" build="p" animBg="1">
            <p:tmplLst>
              <p:tmpl>
                <p:tnLst>
                  <p:par>
                    <p:cTn presetID="22" presetClass="entr" presetSubtype="1"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up)">
                          <p:cBhvr>
                            <p:cTn dur="500"/>
                            <p:tgtEl>
                              <p:spTgt spid="27"/>
                            </p:tgtEl>
                          </p:cBhvr>
                        </p:animEffect>
                      </p:childTnLst>
                    </p:cTn>
                  </p:par>
                </p:tnLst>
              </p:tmpl>
              <p:tmpl lvl="1">
                <p:tnLst>
                  <p:par>
                    <p:cTn presetID="22" presetClass="entr" presetSubtype="1"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up)">
                          <p:cBhvr>
                            <p:cTn dur="500"/>
                            <p:tgtEl>
                              <p:spTgt spid="27"/>
                            </p:tgtEl>
                          </p:cBhvr>
                        </p:animEffect>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33" grpId="0" animBg="1"/>
          <p:bldP spid="35" grpId="0" build="p" animBg="1">
            <p:tmplLst>
              <p:tmpl>
                <p:tnLst>
                  <p:par>
                    <p:cTn presetID="22" presetClass="entr" presetSubtype="1"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 lvl="1">
                <p:tnLst>
                  <p:par>
                    <p:cTn presetID="22" presetClass="entr" presetSubtype="1"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42"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ppt_x</p:attrName>
                            </p:attrNameLst>
                          </p:cBhvr>
                          <p:tavLst>
                            <p:tav tm="0">
                              <p:val>
                                <p:strVal val="#ppt_x"/>
                              </p:val>
                            </p:tav>
                            <p:tav tm="100000">
                              <p:val>
                                <p:strVal val="#ppt_x"/>
                              </p:val>
                            </p:tav>
                          </p:tavLst>
                        </p:anim>
                        <p:anim calcmode="lin" valueType="num">
                          <p:cBhvr>
                            <p:cTn dur="1000" fill="hold"/>
                            <p:tgtEl>
                              <p:spTgt spid="36"/>
                            </p:tgtEl>
                            <p:attrNameLst>
                              <p:attrName>ppt_y</p:attrName>
                            </p:attrNameLst>
                          </p:cBhvr>
                          <p:tavLst>
                            <p:tav tm="0">
                              <p:val>
                                <p:strVal val="#ppt_y+.1"/>
                              </p:val>
                            </p:tav>
                            <p:tav tm="100000">
                              <p:val>
                                <p:strVal val="#ppt_y"/>
                              </p:val>
                            </p:tav>
                          </p:tavLst>
                        </p:anim>
                      </p:childTnLst>
                    </p:cTn>
                  </p:par>
                </p:tnLst>
              </p:tmpl>
            </p:tmplLst>
          </p:bldP>
          <p:bldP spid="37"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About">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FDED83B-E937-4F6A-A322-721B8B89637F}"/>
              </a:ext>
            </a:extLst>
          </p:cNvPr>
          <p:cNvSpPr>
            <a:spLocks noGrp="1"/>
          </p:cNvSpPr>
          <p:nvPr>
            <p:ph type="pic" sz="quarter" idx="11"/>
          </p:nvPr>
        </p:nvSpPr>
        <p:spPr>
          <a:xfrm>
            <a:off x="7402945" y="973486"/>
            <a:ext cx="3746583" cy="4497609"/>
          </a:xfrm>
          <a:prstGeom prst="roundRect">
            <a:avLst>
              <a:gd name="adj" fmla="val 14121"/>
            </a:avLst>
          </a:prstGeom>
          <a:solidFill>
            <a:schemeClr val="bg1">
              <a:lumMod val="95000"/>
            </a:schemeClr>
          </a:solidFill>
        </p:spPr>
        <p:txBody>
          <a:bodyPr anchor="ctr"/>
          <a:lstStyle>
            <a:lvl1pPr marL="0" indent="0" algn="ctr">
              <a:buNone/>
              <a:defRPr>
                <a:solidFill>
                  <a:sysClr val="windowText" lastClr="000000"/>
                </a:solidFill>
              </a:defRPr>
            </a:lvl1pPr>
          </a:lstStyle>
          <a:p>
            <a:r>
              <a:rPr lang="en-US"/>
              <a:t>Click icon to add picture</a:t>
            </a:r>
            <a:endParaRPr lang="en-US" dirty="0"/>
          </a:p>
        </p:txBody>
      </p:sp>
      <p:sp>
        <p:nvSpPr>
          <p:cNvPr id="10" name="Text Placeholder 9">
            <a:extLst>
              <a:ext uri="{FF2B5EF4-FFF2-40B4-BE49-F238E27FC236}">
                <a16:creationId xmlns:a16="http://schemas.microsoft.com/office/drawing/2014/main" id="{525616C8-D49B-44F5-9C81-5DC18E961F0F}"/>
              </a:ext>
            </a:extLst>
          </p:cNvPr>
          <p:cNvSpPr>
            <a:spLocks noGrp="1"/>
          </p:cNvSpPr>
          <p:nvPr>
            <p:ph type="body" sz="quarter" idx="10"/>
          </p:nvPr>
        </p:nvSpPr>
        <p:spPr>
          <a:xfrm>
            <a:off x="633136" y="2111604"/>
            <a:ext cx="5748613" cy="3976137"/>
          </a:xfrm>
        </p:spPr>
        <p:txBody>
          <a:bodyPr/>
          <a:lstStyle>
            <a:lvl1pPr marL="0" indent="0">
              <a:buNone/>
              <a:defRPr>
                <a:solidFill>
                  <a:schemeClr val="tx1"/>
                </a:solidFill>
              </a:defRPr>
            </a:lvl1pPr>
          </a:lstStyle>
          <a:p>
            <a:pPr lvl="0"/>
            <a:r>
              <a:rPr lang="en-US"/>
              <a:t>Click to edit Master text styles</a:t>
            </a:r>
          </a:p>
        </p:txBody>
      </p:sp>
      <p:sp>
        <p:nvSpPr>
          <p:cNvPr id="15" name="Slide Number Placeholder 14">
            <a:extLst>
              <a:ext uri="{FF2B5EF4-FFF2-40B4-BE49-F238E27FC236}">
                <a16:creationId xmlns:a16="http://schemas.microsoft.com/office/drawing/2014/main" id="{560061D5-6118-49EE-9137-D1A3B66DDEFB}"/>
              </a:ext>
            </a:extLst>
          </p:cNvPr>
          <p:cNvSpPr>
            <a:spLocks noGrp="1"/>
          </p:cNvSpPr>
          <p:nvPr>
            <p:ph type="sldNum" sz="quarter" idx="12"/>
          </p:nvPr>
        </p:nvSpPr>
        <p:spPr/>
        <p:txBody>
          <a:bodyPr/>
          <a:lstStyle>
            <a:lvl1pPr>
              <a:defRPr>
                <a:solidFill>
                  <a:schemeClr val="bg1"/>
                </a:solidFill>
              </a:defRPr>
            </a:lvl1pPr>
          </a:lstStyle>
          <a:p>
            <a:fld id="{0014202E-D7DE-4A5F-B6C6-F001798F2181}" type="slidenum">
              <a:rPr lang="en-US" smtClean="0"/>
              <a:pPr/>
              <a:t>‹#›</a:t>
            </a:fld>
            <a:endParaRPr lang="en-US" dirty="0"/>
          </a:p>
        </p:txBody>
      </p:sp>
      <p:sp>
        <p:nvSpPr>
          <p:cNvPr id="3" name="Title 2">
            <a:extLst>
              <a:ext uri="{FF2B5EF4-FFF2-40B4-BE49-F238E27FC236}">
                <a16:creationId xmlns:a16="http://schemas.microsoft.com/office/drawing/2014/main" id="{EA05350F-87F7-421A-A8F3-900FB1B83DE5}"/>
              </a:ext>
            </a:extLst>
          </p:cNvPr>
          <p:cNvSpPr>
            <a:spLocks noGrp="1"/>
          </p:cNvSpPr>
          <p:nvPr>
            <p:ph type="title" hasCustomPrompt="1"/>
          </p:nvPr>
        </p:nvSpPr>
        <p:spPr>
          <a:xfrm>
            <a:off x="633136" y="808887"/>
            <a:ext cx="5748613" cy="868105"/>
          </a:xfrm>
        </p:spPr>
        <p:txBody>
          <a:bodyPr>
            <a:normAutofit/>
          </a:bodyPr>
          <a:lstStyle>
            <a:lvl1pPr>
              <a:defRPr sz="4000">
                <a:solidFill>
                  <a:schemeClr val="accent1"/>
                </a:solidFill>
              </a:defRPr>
            </a:lvl1pPr>
          </a:lstStyle>
          <a:p>
            <a:r>
              <a:rPr lang="en-US" dirty="0"/>
              <a:t>Name</a:t>
            </a:r>
          </a:p>
        </p:txBody>
      </p:sp>
      <p:sp>
        <p:nvSpPr>
          <p:cNvPr id="6" name="Text Placeholder 5">
            <a:extLst>
              <a:ext uri="{FF2B5EF4-FFF2-40B4-BE49-F238E27FC236}">
                <a16:creationId xmlns:a16="http://schemas.microsoft.com/office/drawing/2014/main" id="{84E5943E-4B2D-4604-9EDA-CB1AD955C866}"/>
              </a:ext>
            </a:extLst>
          </p:cNvPr>
          <p:cNvSpPr>
            <a:spLocks noGrp="1"/>
          </p:cNvSpPr>
          <p:nvPr>
            <p:ph type="body" sz="quarter" idx="13" hasCustomPrompt="1"/>
          </p:nvPr>
        </p:nvSpPr>
        <p:spPr>
          <a:xfrm>
            <a:off x="633137" y="1591917"/>
            <a:ext cx="5748612" cy="388824"/>
          </a:xfrm>
        </p:spPr>
        <p:txBody>
          <a:bodyPr anchor="ctr">
            <a:noAutofit/>
          </a:bodyPr>
          <a:lstStyle>
            <a:lvl1pPr marL="0" indent="0">
              <a:buNone/>
              <a:defRPr sz="1800" cap="all" baseline="0"/>
            </a:lvl1pPr>
          </a:lstStyle>
          <a:p>
            <a:pPr lvl="0"/>
            <a:r>
              <a:rPr lang="en-US" dirty="0"/>
              <a:t>Title</a:t>
            </a:r>
          </a:p>
        </p:txBody>
      </p:sp>
      <p:sp>
        <p:nvSpPr>
          <p:cNvPr id="2" name="Rectangle: Rounded Corners 1">
            <a:extLst>
              <a:ext uri="{FF2B5EF4-FFF2-40B4-BE49-F238E27FC236}">
                <a16:creationId xmlns:a16="http://schemas.microsoft.com/office/drawing/2014/main" id="{850EC2E5-F90D-4915-8EB2-8A9593666E61}"/>
              </a:ext>
            </a:extLst>
          </p:cNvPr>
          <p:cNvSpPr/>
          <p:nvPr userDrawn="1"/>
        </p:nvSpPr>
        <p:spPr>
          <a:xfrm>
            <a:off x="7177817" y="724959"/>
            <a:ext cx="4196841" cy="496936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466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4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4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build="p"/>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animBg="1"/>
          <p:bldP spid="3" grpId="0"/>
          <p:bldP spid="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99AB-D0DB-42FE-9B01-6870941FD0FA}"/>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6A910046-3A23-42F4-BF6C-349FDDA8E0C7}"/>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BFCA6EE3-AE3C-49F3-A7C8-D099CEEAC29A}"/>
              </a:ext>
            </a:extLst>
          </p:cNvPr>
          <p:cNvSpPr>
            <a:spLocks noGrp="1"/>
          </p:cNvSpPr>
          <p:nvPr>
            <p:ph type="sldNum" sz="quarter" idx="11"/>
          </p:nvPr>
        </p:nvSpPr>
        <p:spPr/>
        <p:txBody>
          <a:bodyPr/>
          <a:lstStyle/>
          <a:p>
            <a:fld id="{CC509886-494E-4FE0-8256-1B86C177A75B}" type="slidenum">
              <a:rPr lang="en-US" smtClean="0"/>
              <a:t>‹#›</a:t>
            </a:fld>
            <a:endParaRPr lang="en-US"/>
          </a:p>
        </p:txBody>
      </p:sp>
      <p:sp>
        <p:nvSpPr>
          <p:cNvPr id="5" name="Text Placeholder 4">
            <a:extLst>
              <a:ext uri="{FF2B5EF4-FFF2-40B4-BE49-F238E27FC236}">
                <a16:creationId xmlns:a16="http://schemas.microsoft.com/office/drawing/2014/main" id="{4FB409E8-DBDA-41DF-9CED-262FE5BA90A0}"/>
              </a:ext>
            </a:extLst>
          </p:cNvPr>
          <p:cNvSpPr>
            <a:spLocks noGrp="1"/>
          </p:cNvSpPr>
          <p:nvPr>
            <p:ph type="body" sz="quarter" idx="12"/>
          </p:nvPr>
        </p:nvSpPr>
        <p:spPr>
          <a:xfrm>
            <a:off x="628650" y="1285875"/>
            <a:ext cx="10929938"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930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C73D6-91B0-46A0-8D44-B3125287D67A}"/>
              </a:ext>
            </a:extLst>
          </p:cNvPr>
          <p:cNvSpPr>
            <a:spLocks noGrp="1"/>
          </p:cNvSpPr>
          <p:nvPr>
            <p:ph type="title"/>
          </p:nvPr>
        </p:nvSpPr>
        <p:spPr>
          <a:xfrm>
            <a:off x="628650" y="156199"/>
            <a:ext cx="10930213" cy="629603"/>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02B322D-768A-4B1D-8FDC-B81E6D64CA44}"/>
              </a:ext>
            </a:extLst>
          </p:cNvPr>
          <p:cNvSpPr>
            <a:spLocks noGrp="1"/>
          </p:cNvSpPr>
          <p:nvPr>
            <p:ph type="body" idx="1"/>
          </p:nvPr>
        </p:nvSpPr>
        <p:spPr>
          <a:xfrm>
            <a:off x="628650" y="1343025"/>
            <a:ext cx="10920688" cy="425508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8387F96-E8F3-455E-8E23-18F06631A777}"/>
              </a:ext>
            </a:extLst>
          </p:cNvPr>
          <p:cNvSpPr>
            <a:spLocks noGrp="1"/>
          </p:cNvSpPr>
          <p:nvPr>
            <p:ph type="ftr" sz="quarter" idx="3"/>
          </p:nvPr>
        </p:nvSpPr>
        <p:spPr>
          <a:xfrm>
            <a:off x="3357601" y="6330884"/>
            <a:ext cx="5476799" cy="30175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6CD981-8642-413B-B4C2-ACCD376329EF}"/>
              </a:ext>
            </a:extLst>
          </p:cNvPr>
          <p:cNvSpPr>
            <a:spLocks noGrp="1"/>
          </p:cNvSpPr>
          <p:nvPr>
            <p:ph type="sldNum" sz="quarter" idx="4"/>
          </p:nvPr>
        </p:nvSpPr>
        <p:spPr>
          <a:xfrm>
            <a:off x="11228243" y="6315796"/>
            <a:ext cx="346364" cy="331932"/>
          </a:xfrm>
          <a:prstGeom prst="rect">
            <a:avLst/>
          </a:prstGeom>
          <a:solidFill>
            <a:schemeClr val="accent2"/>
          </a:solidFill>
        </p:spPr>
        <p:txBody>
          <a:bodyPr vert="horz" lIns="0" tIns="0" rIns="0" bIns="0" rtlCol="0" anchor="ctr"/>
          <a:lstStyle>
            <a:lvl1pPr algn="ctr">
              <a:defRPr sz="1050">
                <a:solidFill>
                  <a:schemeClr val="bg1"/>
                </a:solidFill>
              </a:defRPr>
            </a:lvl1pPr>
          </a:lstStyle>
          <a:p>
            <a:fld id="{EF4271D3-73E0-4FE4-9BC0-E687F199609B}" type="slidenum">
              <a:rPr lang="en-US" smtClean="0"/>
              <a:pPr/>
              <a:t>‹#›</a:t>
            </a:fld>
            <a:endParaRPr lang="en-US" dirty="0"/>
          </a:p>
        </p:txBody>
      </p:sp>
      <p:cxnSp>
        <p:nvCxnSpPr>
          <p:cNvPr id="11" name="Straight Connector 10">
            <a:extLst>
              <a:ext uri="{FF2B5EF4-FFF2-40B4-BE49-F238E27FC236}">
                <a16:creationId xmlns:a16="http://schemas.microsoft.com/office/drawing/2014/main" id="{3FE7435D-AF2E-485C-834D-8A3B49094BBD}"/>
              </a:ext>
            </a:extLst>
          </p:cNvPr>
          <p:cNvCxnSpPr/>
          <p:nvPr userDrawn="1"/>
        </p:nvCxnSpPr>
        <p:spPr>
          <a:xfrm>
            <a:off x="512749" y="6109084"/>
            <a:ext cx="111144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69366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5" r:id="rId3"/>
    <p:sldLayoutId id="2147483653" r:id="rId4"/>
    <p:sldLayoutId id="2147483656" r:id="rId5"/>
    <p:sldLayoutId id="2147483660" r:id="rId6"/>
    <p:sldLayoutId id="2147483692"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3" r:id="rId16"/>
    <p:sldLayoutId id="2147483674" r:id="rId17"/>
    <p:sldLayoutId id="2147483675" r:id="rId18"/>
    <p:sldLayoutId id="2147483678" r:id="rId19"/>
    <p:sldLayoutId id="2147483687" r:id="rId20"/>
    <p:sldLayoutId id="2147483693" r:id="rId21"/>
  </p:sldLayoutIdLst>
  <p:hf hdr="0" ftr="0" dt="0"/>
  <p:txStyles>
    <p:titleStyle>
      <a:lvl1pPr algn="l" defTabSz="914400" rtl="0" eaLnBrk="1" latinLnBrk="0" hangingPunct="1">
        <a:lnSpc>
          <a:spcPct val="90000"/>
        </a:lnSpc>
        <a:spcBef>
          <a:spcPct val="0"/>
        </a:spcBef>
        <a:buNone/>
        <a:defRPr sz="3200" b="1" i="0" kern="1200" cap="none"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Helvetica"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Font typeface="Calibri" panose="020F050202020403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Font typeface="Wingdings" panose="05000000000000000000" pitchFamily="2" charset="2"/>
        <a:buChar char="v"/>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1.xml"/></Relationships>
</file>

<file path=ppt/slides/_rels/slide14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1.xml"/></Relationships>
</file>

<file path=ppt/slides/_rels/slide17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1.xml"/></Relationships>
</file>

<file path=ppt/slides/_rels/slide1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1.xml"/></Relationships>
</file>

<file path=ppt/slides/_rels/slide1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1.xml"/></Relationships>
</file>

<file path=ppt/slides/_rels/slide1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1.xml"/></Relationships>
</file>

<file path=ppt/slides/_rels/slide1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1.xml"/></Relationships>
</file>

<file path=ppt/slides/_rels/slide1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1.xml"/></Relationships>
</file>

<file path=ppt/slides/_rels/slide1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1.xml"/></Relationships>
</file>

<file path=ppt/slides/_rels/slide1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1.xml"/></Relationships>
</file>

<file path=ppt/slides/_rels/slide18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1.xml"/></Relationships>
</file>

<file path=ppt/slides/_rels/slide18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1.xml"/></Relationships>
</file>

<file path=ppt/slides/_rels/slide18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1.xml"/></Relationships>
</file>

<file path=ppt/slides/_rels/slide1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1.xml"/></Relationships>
</file>

<file path=ppt/slides/_rels/slide18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9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1.xml"/></Relationships>
</file>

<file path=ppt/slides/_rels/slide19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1.xml"/></Relationships>
</file>

<file path=ppt/slides/_rels/slide19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1.xml"/></Relationships>
</file>

<file path=ppt/slides/_rels/slide19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1.xml"/></Relationships>
</file>

<file path=ppt/slides/_rels/slide19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1.xml"/></Relationships>
</file>

<file path=ppt/slides/_rels/slide1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1.xml"/></Relationships>
</file>

<file path=ppt/slides/_rels/slide19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1.xml"/></Relationships>
</file>

<file path=ppt/slides/_rels/slide19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20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1.xml"/></Relationships>
</file>

<file path=ppt/slides/_rels/slide20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1.xml"/></Relationships>
</file>

<file path=ppt/slides/_rels/slide20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1.xml"/></Relationships>
</file>

<file path=ppt/slides/_rels/slide2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1.xml"/></Relationships>
</file>

<file path=ppt/slides/_rels/slide20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1.xml"/></Relationships>
</file>

<file path=ppt/slides/_rels/slide20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1.xml"/></Relationships>
</file>

<file path=ppt/slides/_rels/slide20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1.xml"/></Relationships>
</file>

<file path=ppt/slides/_rels/slide20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1.xml"/></Relationships>
</file>

<file path=ppt/slides/_rels/slide20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1.xml"/></Relationships>
</file>

<file path=ppt/slides/_rels/slide20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21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1.xml"/></Relationships>
</file>

<file path=ppt/slides/_rels/slide21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1.xml"/></Relationships>
</file>

<file path=ppt/slides/_rels/slide21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1.xml"/></Relationships>
</file>

<file path=ppt/slides/_rels/slide21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1.xml"/></Relationships>
</file>

<file path=ppt/slides/_rels/slide21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1.xml"/></Relationships>
</file>

<file path=ppt/slides/_rels/slide21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1.xml"/></Relationships>
</file>

<file path=ppt/slides/_rels/slide21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1.xml"/></Relationships>
</file>

<file path=ppt/slides/_rels/slide21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1.xml"/></Relationships>
</file>

<file path=ppt/slides/_rels/slide21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1.xml"/></Relationships>
</file>

<file path=ppt/slides/_rels/slide21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2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1.xml"/></Relationships>
</file>

<file path=ppt/slides/_rels/slide22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1.xml"/></Relationships>
</file>

<file path=ppt/slides/_rels/slide22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1.xml"/></Relationships>
</file>

<file path=ppt/slides/_rels/slide22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1.xml"/></Relationships>
</file>

<file path=ppt/slides/_rels/slide22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1.xml"/></Relationships>
</file>

<file path=ppt/slides/_rels/slide22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1.xml"/></Relationships>
</file>

<file path=ppt/slides/_rels/slide22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1.xml"/></Relationships>
</file>

<file path=ppt/slides/_rels/slide22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1.xml"/></Relationships>
</file>

<file path=ppt/slides/_rels/slide22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23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1.xml"/></Relationships>
</file>

<file path=ppt/slides/_rels/slide23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1.xml"/></Relationships>
</file>

<file path=ppt/slides/_rels/slide23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1.xml"/></Relationships>
</file>

<file path=ppt/slides/_rels/slide23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1.xml"/></Relationships>
</file>

<file path=ppt/slides/_rels/slide23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1.xml"/></Relationships>
</file>

<file path=ppt/slides/_rels/slide23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1.xml"/></Relationships>
</file>

<file path=ppt/slides/_rels/slide23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1.xml"/></Relationships>
</file>

<file path=ppt/slides/_rels/slide23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1.xml"/></Relationships>
</file>

<file path=ppt/slides/_rels/slide23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1.xml"/></Relationships>
</file>

<file path=ppt/slides/_rels/slide23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4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1.xml"/></Relationships>
</file>

<file path=ppt/slides/_rels/slide24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1.xml"/></Relationships>
</file>

<file path=ppt/slides/_rels/slide24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1.xml"/></Relationships>
</file>

<file path=ppt/slides/_rels/slide24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1.xml"/></Relationships>
</file>

<file path=ppt/slides/_rels/slide24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1.xml"/></Relationships>
</file>

<file path=ppt/slides/_rels/slide24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1.xml"/></Relationships>
</file>

<file path=ppt/slides/_rels/slide24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1.xml"/></Relationships>
</file>

<file path=ppt/slides/_rels/slide24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1.xml"/></Relationships>
</file>

<file path=ppt/slides/_rels/slide24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1.xml"/></Relationships>
</file>

<file path=ppt/slides/_rels/slide24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5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1.xml"/></Relationships>
</file>

<file path=ppt/slides/_rels/slide25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1.xml"/></Relationships>
</file>

<file path=ppt/slides/_rels/slide25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1.xml"/></Relationships>
</file>

<file path=ppt/slides/_rels/slide25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1.xml"/></Relationships>
</file>

<file path=ppt/slides/_rels/slide25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1.xml"/></Relationships>
</file>

<file path=ppt/slides/_rels/slide25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25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1.xml"/></Relationships>
</file>

<file path=ppt/slides/_rels/slide25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1.xml"/></Relationships>
</file>

<file path=ppt/slides/_rels/slide25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6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1.xml"/></Relationships>
</file>

<file path=ppt/slides/_rels/slide26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1.xml"/></Relationships>
</file>

<file path=ppt/slides/_rels/slide26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1.xml"/></Relationships>
</file>

<file path=ppt/slides/_rels/slide263.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1.xml"/></Relationships>
</file>

<file path=ppt/slides/_rels/slide26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1.xml"/></Relationships>
</file>

<file path=ppt/slides/_rels/slide26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1.xml"/></Relationships>
</file>

<file path=ppt/slides/_rels/slide26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1.xml"/></Relationships>
</file>

<file path=ppt/slides/_rels/slide26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1.xml"/></Relationships>
</file>

<file path=ppt/slides/_rels/slide26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1.xml"/></Relationships>
</file>

<file path=ppt/slides/_rels/slide269.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7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1.xml"/></Relationships>
</file>

<file path=ppt/slides/_rels/slide271.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1.xml"/></Relationships>
</file>

<file path=ppt/slides/_rels/slide27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1.xml"/></Relationships>
</file>

<file path=ppt/slides/_rels/slide27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1.xml"/></Relationships>
</file>

<file path=ppt/slides/_rels/slide27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6.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1.xml"/></Relationships>
</file>

<file path=ppt/slides/_rels/slide27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1.xml"/></Relationships>
</file>

<file path=ppt/slides/_rels/slide278.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1.xml"/></Relationships>
</file>

<file path=ppt/slides/_rels/slide279.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80.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1.xml"/></Relationships>
</file>

<file path=ppt/slides/_rels/slide281.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1.xml"/></Relationships>
</file>

<file path=ppt/slides/_rels/slide282.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1.xml"/></Relationships>
</file>

<file path=ppt/slides/_rels/slide283.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1.xml"/></Relationships>
</file>

<file path=ppt/slides/_rels/slide284.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1.xml"/></Relationships>
</file>

<file path=ppt/slides/_rels/slide285.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1.xml"/></Relationships>
</file>

<file path=ppt/slides/_rels/slide28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1.xml"/></Relationships>
</file>

<file path=ppt/slides/_rels/slide28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1.xml"/></Relationships>
</file>

<file path=ppt/slides/_rels/slide28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1.xml"/></Relationships>
</file>

<file path=ppt/slides/_rels/slide289.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90.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1.xml"/></Relationships>
</file>

<file path=ppt/slides/_rels/slide291.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1.xml"/></Relationships>
</file>

<file path=ppt/slides/_rels/slide29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1.xml"/></Relationships>
</file>

<file path=ppt/slides/_rels/slide29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1.xml"/></Relationships>
</file>

<file path=ppt/slides/_rels/slide29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1.xml"/></Relationships>
</file>

<file path=ppt/slides/_rels/slide295.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1.xml"/></Relationships>
</file>

<file path=ppt/slides/_rels/slide29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1.xml"/></Relationships>
</file>

<file path=ppt/slides/_rels/slide29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1.xml"/></Relationships>
</file>

<file path=ppt/slides/_rels/slide29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1.xml"/></Relationships>
</file>

<file path=ppt/slides/_rels/slide299.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300.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1.xml"/></Relationships>
</file>

<file path=ppt/slides/_rels/slide30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1.xml"/></Relationships>
</file>

<file path=ppt/slides/_rels/slide302.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1.xml"/></Relationships>
</file>

<file path=ppt/slides/_rels/slide303.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1.xml"/></Relationships>
</file>

<file path=ppt/slides/_rels/slide304.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1.xml"/></Relationships>
</file>

<file path=ppt/slides/_rels/slide305.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1.xml"/></Relationships>
</file>

<file path=ppt/slides/_rels/slide306.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1.xml"/></Relationships>
</file>

<file path=ppt/slides/_rels/slide307.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1.xml"/></Relationships>
</file>

<file path=ppt/slides/_rels/slide308.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1.xml"/></Relationships>
</file>

<file path=ppt/slides/_rels/slide309.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310.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1.xml"/></Relationships>
</file>

<file path=ppt/slides/_rels/slide311.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1.xml"/></Relationships>
</file>

<file path=ppt/slides/_rels/slide312.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1.xml"/></Relationships>
</file>

<file path=ppt/slides/_rels/slide313.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1.xml"/></Relationships>
</file>

<file path=ppt/slides/_rels/slide314.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1.xml"/></Relationships>
</file>

<file path=ppt/slides/_rels/slide315.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1.xml"/></Relationships>
</file>

<file path=ppt/slides/_rels/slide31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1.xml"/></Relationships>
</file>

<file path=ppt/slides/_rels/slide31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1.xml"/></Relationships>
</file>

<file path=ppt/slides/_rels/slide31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1.xml"/></Relationships>
</file>

<file path=ppt/slides/_rels/slide319.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320.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1.xml"/></Relationships>
</file>

<file path=ppt/slides/_rels/slide321.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1.xml"/></Relationships>
</file>

<file path=ppt/slides/_rels/slide322.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1.xml"/></Relationships>
</file>

<file path=ppt/slides/_rels/slide323.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1.xml"/></Relationships>
</file>

<file path=ppt/slides/_rels/slide324.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1.xml"/></Relationships>
</file>

<file path=ppt/slides/_rels/slide325.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1.xml"/></Relationships>
</file>

<file path=ppt/slides/_rels/slide326.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1.xml"/></Relationships>
</file>

<file path=ppt/slides/_rels/slide32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1.xml"/></Relationships>
</file>

<file path=ppt/slides/_rels/slide328.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1.xml"/></Relationships>
</file>

<file path=ppt/slides/_rels/slide329.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330.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1.xml"/></Relationships>
</file>

<file path=ppt/slides/_rels/slide331.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1.xml"/></Relationships>
</file>

<file path=ppt/slides/_rels/slide332.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1.xml"/></Relationships>
</file>

<file path=ppt/slides/_rels/slide333.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1.xml"/></Relationships>
</file>

<file path=ppt/slides/_rels/slide334.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1.xml"/></Relationships>
</file>

<file path=ppt/slides/_rels/slide335.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1.xml"/></Relationships>
</file>

<file path=ppt/slides/_rels/slide336.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1.xml"/></Relationships>
</file>

<file path=ppt/slides/_rels/slide33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1.xml"/></Relationships>
</file>

<file path=ppt/slides/_rels/slide339.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340.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1.xml"/></Relationships>
</file>

<file path=ppt/slides/_rels/slide341.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1.xml"/></Relationships>
</file>

<file path=ppt/slides/_rels/slide342.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1.xml"/></Relationships>
</file>

<file path=ppt/slides/_rels/slide343.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1.xml"/></Relationships>
</file>

<file path=ppt/slides/_rels/slide344.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1.xml"/></Relationships>
</file>

<file path=ppt/slides/_rels/slide345.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1.xml"/></Relationships>
</file>

<file path=ppt/slides/_rels/slide346.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1.xml"/></Relationships>
</file>

<file path=ppt/slides/_rels/slide34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1.xml"/></Relationships>
</file>

<file path=ppt/slides/_rels/slide34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1.xml"/></Relationships>
</file>

<file path=ppt/slides/_rels/slide349.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50.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1.xml"/></Relationships>
</file>

<file path=ppt/slides/_rels/slide351.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1.xml"/></Relationships>
</file>

<file path=ppt/slides/_rels/slide352.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1.xml"/></Relationships>
</file>

<file path=ppt/slides/_rels/slide35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1.xml"/></Relationships>
</file>

<file path=ppt/slides/_rels/slide354.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1.xml"/></Relationships>
</file>

<file path=ppt/slides/_rels/slide355.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1.xml"/></Relationships>
</file>

<file path=ppt/slides/_rels/slide356.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1.xml"/></Relationships>
</file>

<file path=ppt/slides/_rels/slide357.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1.xml"/></Relationships>
</file>

<file path=ppt/slides/_rels/slide358.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1.xml"/></Relationships>
</file>

<file path=ppt/slides/_rels/slide359.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360.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1.xml"/></Relationships>
</file>

<file path=ppt/slides/_rels/slide361.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1.xml"/></Relationships>
</file>

<file path=ppt/slides/_rels/slide362.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1.xml"/></Relationships>
</file>

<file path=ppt/slides/_rels/slide363.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1.xml"/></Relationships>
</file>

<file path=ppt/slides/_rels/slide364.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1.xml"/></Relationships>
</file>

<file path=ppt/slides/_rels/slide365.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1.xml"/></Relationships>
</file>

<file path=ppt/slides/_rels/slide366.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1.xml"/></Relationships>
</file>

<file path=ppt/slides/_rels/slide36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1.xml"/></Relationships>
</file>

<file path=ppt/slides/_rels/slide368.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1.xml"/></Relationships>
</file>

<file path=ppt/slides/_rels/slide36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370.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1.xml"/></Relationships>
</file>

<file path=ppt/slides/_rels/slide371.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1.xml"/></Relationships>
</file>

<file path=ppt/slides/_rels/slide372.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1.xml"/></Relationships>
</file>

<file path=ppt/slides/_rels/slide373.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1.xml"/></Relationships>
</file>

<file path=ppt/slides/_rels/slide374.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1.xml"/></Relationships>
</file>

<file path=ppt/slides/_rels/slide375.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1.xml"/></Relationships>
</file>

<file path=ppt/slides/_rels/slide376.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21.xml"/></Relationships>
</file>

<file path=ppt/slides/_rels/slide37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1.xml"/></Relationships>
</file>

<file path=ppt/slides/_rels/slide378.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1.xml"/></Relationships>
</file>

<file path=ppt/slides/_rels/slide379.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380.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21.xml"/></Relationships>
</file>

<file path=ppt/slides/_rels/slide381.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1.xml"/></Relationships>
</file>

<file path=ppt/slides/_rels/slide382.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1.xml"/></Relationships>
</file>

<file path=ppt/slides/_rels/slide383.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1.xml"/></Relationships>
</file>

<file path=ppt/slides/_rels/slide384.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1.xml"/></Relationships>
</file>

<file path=ppt/slides/_rels/slide385.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1.xml"/></Relationships>
</file>

<file path=ppt/slides/_rels/slide38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1.xml"/></Relationships>
</file>

<file path=ppt/slides/_rels/slide38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1.xml"/></Relationships>
</file>

<file path=ppt/slides/_rels/slide388.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1.xml"/></Relationships>
</file>

<file path=ppt/slides/_rels/slide389.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390.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1.xml"/></Relationships>
</file>

<file path=ppt/slides/_rels/slide391.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21.xml"/></Relationships>
</file>

<file path=ppt/slides/_rels/slide392.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1.xml"/></Relationships>
</file>

<file path=ppt/slides/_rels/slide393.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1.xml"/></Relationships>
</file>

<file path=ppt/slides/_rels/slide394.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1.xml"/></Relationships>
</file>

<file path=ppt/slides/_rels/slide395.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21.xml"/></Relationships>
</file>

<file path=ppt/slides/_rels/slide396.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1.xml"/></Relationships>
</file>

<file path=ppt/slides/_rels/slide39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1.xml"/></Relationships>
</file>

<file path=ppt/slides/_rels/slide398.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1.xml"/></Relationships>
</file>

<file path=ppt/slides/_rels/slide399.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400.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1.xml"/></Relationships>
</file>

<file path=ppt/slides/_rels/slide401.xml.rels><?xml version="1.0" encoding="UTF-8" standalone="yes"?>
<Relationships xmlns="http://schemas.openxmlformats.org/package/2006/relationships"><Relationship Id="rId3" Type="http://schemas.openxmlformats.org/officeDocument/2006/relationships/image" Target="../media/image395.svg"/><Relationship Id="rId2" Type="http://schemas.openxmlformats.org/officeDocument/2006/relationships/image" Target="../media/image394.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42" y="2844166"/>
            <a:ext cx="8050991" cy="1960096"/>
          </a:xfrm>
        </p:spPr>
        <p:txBody>
          <a:bodyPr/>
          <a:lstStyle/>
          <a:p>
            <a:r>
              <a:rPr lang="en-US" b="0" dirty="0"/>
              <a:t>Results from Biostat Global Simulation of UCLA-KSPH Sampling Plans</a:t>
            </a:r>
          </a:p>
        </p:txBody>
      </p:sp>
      <p:sp>
        <p:nvSpPr>
          <p:cNvPr id="6" name="Text Placeholder 5"/>
          <p:cNvSpPr>
            <a:spLocks noGrp="1"/>
          </p:cNvSpPr>
          <p:nvPr>
            <p:ph type="body" sz="quarter" idx="10"/>
          </p:nvPr>
        </p:nvSpPr>
        <p:spPr>
          <a:xfrm>
            <a:off x="1984342" y="5027876"/>
            <a:ext cx="8053752" cy="1041581"/>
          </a:xfrm>
        </p:spPr>
        <p:txBody>
          <a:bodyPr/>
          <a:lstStyle/>
          <a:p>
            <a:r>
              <a:rPr lang="en-US" dirty="0"/>
              <a:t>Simulation 1</a:t>
            </a:r>
          </a:p>
          <a:p>
            <a:r>
              <a:rPr lang="en-US" dirty="0"/>
              <a:t>April 15, 2023</a:t>
            </a:r>
          </a:p>
        </p:txBody>
      </p:sp>
      <p:sp>
        <p:nvSpPr>
          <p:cNvPr id="3" name="Text Placeholder 2"/>
          <p:cNvSpPr>
            <a:spLocks noGrp="1"/>
          </p:cNvSpPr>
          <p:nvPr>
            <p:ph type="body" sz="quarter" idx="11"/>
          </p:nvPr>
        </p:nvSpPr>
        <p:spPr/>
        <p:txBody>
          <a:bodyPr/>
          <a:lstStyle/>
          <a:p>
            <a:pPr lvl="0"/>
            <a:r>
              <a:rPr lang="en-US" dirty="0"/>
              <a:t>www.biostatglobal.com</a:t>
            </a:r>
            <a:endParaRPr lang="en-US" altLang="en-US" dirty="0"/>
          </a:p>
        </p:txBody>
      </p:sp>
    </p:spTree>
    <p:extLst>
      <p:ext uri="{BB962C8B-B14F-4D97-AF65-F5344CB8AC3E}">
        <p14:creationId xmlns:p14="http://schemas.microsoft.com/office/powerpoint/2010/main" val="4016009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5">
            <a:extLst>
              <a:ext uri="{FF2B5EF4-FFF2-40B4-BE49-F238E27FC236}">
                <a16:creationId xmlns:a16="http://schemas.microsoft.com/office/drawing/2014/main" id="{B30BBE4D-A163-9EA2-4E76-0E2C93930E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5604409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39">
            <a:extLst>
              <a:ext uri="{FF2B5EF4-FFF2-40B4-BE49-F238E27FC236}">
                <a16:creationId xmlns:a16="http://schemas.microsoft.com/office/drawing/2014/main" id="{B114D65A-00EC-F115-341A-73B924C0A0F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7374104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40">
            <a:extLst>
              <a:ext uri="{FF2B5EF4-FFF2-40B4-BE49-F238E27FC236}">
                <a16:creationId xmlns:a16="http://schemas.microsoft.com/office/drawing/2014/main" id="{8DF7A188-48F0-8059-676A-E4850B55EEA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866363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41">
            <a:extLst>
              <a:ext uri="{FF2B5EF4-FFF2-40B4-BE49-F238E27FC236}">
                <a16:creationId xmlns:a16="http://schemas.microsoft.com/office/drawing/2014/main" id="{4FB1D25A-C91C-70BF-E24C-345F7403FF9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521813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42">
            <a:extLst>
              <a:ext uri="{FF2B5EF4-FFF2-40B4-BE49-F238E27FC236}">
                <a16:creationId xmlns:a16="http://schemas.microsoft.com/office/drawing/2014/main" id="{EA3571FF-3A6F-B7A2-439A-FA463C6C0CB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750319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43">
            <a:extLst>
              <a:ext uri="{FF2B5EF4-FFF2-40B4-BE49-F238E27FC236}">
                <a16:creationId xmlns:a16="http://schemas.microsoft.com/office/drawing/2014/main" id="{37A1A084-EC6F-D454-FAAF-FFD4114015F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0520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45">
            <a:extLst>
              <a:ext uri="{FF2B5EF4-FFF2-40B4-BE49-F238E27FC236}">
                <a16:creationId xmlns:a16="http://schemas.microsoft.com/office/drawing/2014/main" id="{1CC34A51-8244-A0D6-CE42-A2A565768D2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02882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46">
            <a:extLst>
              <a:ext uri="{FF2B5EF4-FFF2-40B4-BE49-F238E27FC236}">
                <a16:creationId xmlns:a16="http://schemas.microsoft.com/office/drawing/2014/main" id="{3ABAF575-25F5-325B-587A-CB14C21AFF7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3088873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47">
            <a:extLst>
              <a:ext uri="{FF2B5EF4-FFF2-40B4-BE49-F238E27FC236}">
                <a16:creationId xmlns:a16="http://schemas.microsoft.com/office/drawing/2014/main" id="{D4259270-B2EF-183A-6AB7-981B12ECA8D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5412128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48">
            <a:extLst>
              <a:ext uri="{FF2B5EF4-FFF2-40B4-BE49-F238E27FC236}">
                <a16:creationId xmlns:a16="http://schemas.microsoft.com/office/drawing/2014/main" id="{01F0B934-FF9E-AD3A-104F-CB6783E9D94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18078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49">
            <a:extLst>
              <a:ext uri="{FF2B5EF4-FFF2-40B4-BE49-F238E27FC236}">
                <a16:creationId xmlns:a16="http://schemas.microsoft.com/office/drawing/2014/main" id="{81294B8E-94E7-835C-FDCC-D89935FB04F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294858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6">
            <a:extLst>
              <a:ext uri="{FF2B5EF4-FFF2-40B4-BE49-F238E27FC236}">
                <a16:creationId xmlns:a16="http://schemas.microsoft.com/office/drawing/2014/main" id="{F1EDFA28-1349-DCAB-A027-C14CD92F130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180789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50">
            <a:extLst>
              <a:ext uri="{FF2B5EF4-FFF2-40B4-BE49-F238E27FC236}">
                <a16:creationId xmlns:a16="http://schemas.microsoft.com/office/drawing/2014/main" id="{0616C72A-C4E5-361D-CBA4-B26D31F8EB3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191310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51">
            <a:extLst>
              <a:ext uri="{FF2B5EF4-FFF2-40B4-BE49-F238E27FC236}">
                <a16:creationId xmlns:a16="http://schemas.microsoft.com/office/drawing/2014/main" id="{03EF75E6-0865-7F11-EDBE-CC672D12B0C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3977854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52">
            <a:extLst>
              <a:ext uri="{FF2B5EF4-FFF2-40B4-BE49-F238E27FC236}">
                <a16:creationId xmlns:a16="http://schemas.microsoft.com/office/drawing/2014/main" id="{35599B45-F22B-B508-EC0E-C1570EC244C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3963292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53">
            <a:extLst>
              <a:ext uri="{FF2B5EF4-FFF2-40B4-BE49-F238E27FC236}">
                <a16:creationId xmlns:a16="http://schemas.microsoft.com/office/drawing/2014/main" id="{197A7FEA-DAC8-EEEE-B40B-5E35FE325CC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0108837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56">
            <a:extLst>
              <a:ext uri="{FF2B5EF4-FFF2-40B4-BE49-F238E27FC236}">
                <a16:creationId xmlns:a16="http://schemas.microsoft.com/office/drawing/2014/main" id="{5FC4AC23-51D4-904B-FC35-4E43FEC5395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1341637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57">
            <a:extLst>
              <a:ext uri="{FF2B5EF4-FFF2-40B4-BE49-F238E27FC236}">
                <a16:creationId xmlns:a16="http://schemas.microsoft.com/office/drawing/2014/main" id="{E418E874-F4A0-15B4-4548-E139A931946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156528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58">
            <a:extLst>
              <a:ext uri="{FF2B5EF4-FFF2-40B4-BE49-F238E27FC236}">
                <a16:creationId xmlns:a16="http://schemas.microsoft.com/office/drawing/2014/main" id="{03FADA7C-4831-2258-FDE7-479138CCE28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177599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59">
            <a:extLst>
              <a:ext uri="{FF2B5EF4-FFF2-40B4-BE49-F238E27FC236}">
                <a16:creationId xmlns:a16="http://schemas.microsoft.com/office/drawing/2014/main" id="{AA5D4E79-C0F4-E8D5-8CBE-587A4AF9C7D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8764108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60">
            <a:extLst>
              <a:ext uri="{FF2B5EF4-FFF2-40B4-BE49-F238E27FC236}">
                <a16:creationId xmlns:a16="http://schemas.microsoft.com/office/drawing/2014/main" id="{50AFFA6E-B12E-0B42-2B34-E97B8D49845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6359614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61">
            <a:extLst>
              <a:ext uri="{FF2B5EF4-FFF2-40B4-BE49-F238E27FC236}">
                <a16:creationId xmlns:a16="http://schemas.microsoft.com/office/drawing/2014/main" id="{09058A9E-70B0-AB71-ACDF-4531D7B4E77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190350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7">
            <a:extLst>
              <a:ext uri="{FF2B5EF4-FFF2-40B4-BE49-F238E27FC236}">
                <a16:creationId xmlns:a16="http://schemas.microsoft.com/office/drawing/2014/main" id="{936ECDC4-BAE0-624C-3591-BF09B3743FF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2324831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62">
            <a:extLst>
              <a:ext uri="{FF2B5EF4-FFF2-40B4-BE49-F238E27FC236}">
                <a16:creationId xmlns:a16="http://schemas.microsoft.com/office/drawing/2014/main" id="{83970794-EBF7-E58C-6AAC-8F0EEB3F0EF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1546435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63">
            <a:extLst>
              <a:ext uri="{FF2B5EF4-FFF2-40B4-BE49-F238E27FC236}">
                <a16:creationId xmlns:a16="http://schemas.microsoft.com/office/drawing/2014/main" id="{C5C25783-7AEF-7433-2A0A-DB1310F9572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1609078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EE149-A432-96F2-9639-CE1956CB740E}"/>
              </a:ext>
            </a:extLst>
          </p:cNvPr>
          <p:cNvSpPr>
            <a:spLocks noGrp="1"/>
          </p:cNvSpPr>
          <p:nvPr>
            <p:ph type="title"/>
          </p:nvPr>
        </p:nvSpPr>
        <p:spPr/>
        <p:txBody>
          <a:bodyPr/>
          <a:lstStyle/>
          <a:p>
            <a:r>
              <a:rPr lang="en-US" dirty="0"/>
              <a:t>Data from Pakistan TPVICS Round 2 Survey 2022</a:t>
            </a:r>
          </a:p>
        </p:txBody>
      </p:sp>
      <p:sp>
        <p:nvSpPr>
          <p:cNvPr id="2" name="Slide Number Placeholder 1">
            <a:extLst>
              <a:ext uri="{FF2B5EF4-FFF2-40B4-BE49-F238E27FC236}">
                <a16:creationId xmlns:a16="http://schemas.microsoft.com/office/drawing/2014/main" id="{3539513D-44C4-CD66-8BD4-A56BF0FEDBD2}"/>
              </a:ext>
            </a:extLst>
          </p:cNvPr>
          <p:cNvSpPr>
            <a:spLocks noGrp="1"/>
          </p:cNvSpPr>
          <p:nvPr>
            <p:ph type="sldNum" sz="quarter" idx="11"/>
          </p:nvPr>
        </p:nvSpPr>
        <p:spPr/>
        <p:txBody>
          <a:bodyPr/>
          <a:lstStyle/>
          <a:p>
            <a:fld id="{26A120B8-FF53-4673-9832-4BFAF9EC47C9}" type="slidenum">
              <a:rPr lang="en-US" smtClean="0"/>
              <a:t>122</a:t>
            </a:fld>
            <a:endParaRPr lang="en-US"/>
          </a:p>
        </p:txBody>
      </p:sp>
      <p:sp>
        <p:nvSpPr>
          <p:cNvPr id="4" name="Text Placeholder 3">
            <a:extLst>
              <a:ext uri="{FF2B5EF4-FFF2-40B4-BE49-F238E27FC236}">
                <a16:creationId xmlns:a16="http://schemas.microsoft.com/office/drawing/2014/main" id="{5B5A5E31-EB78-EDCD-5E40-F5D7232192B1}"/>
              </a:ext>
            </a:extLst>
          </p:cNvPr>
          <p:cNvSpPr>
            <a:spLocks noGrp="1"/>
          </p:cNvSpPr>
          <p:nvPr>
            <p:ph type="body" sz="quarter" idx="12"/>
          </p:nvPr>
        </p:nvSpPr>
        <p:spPr/>
        <p:txBody>
          <a:bodyPr/>
          <a:lstStyle/>
          <a:p>
            <a:r>
              <a:rPr lang="en-US" dirty="0"/>
              <a:t>The following slides show simulation output for the outcome: Fully Vaccinated Child</a:t>
            </a:r>
          </a:p>
          <a:p>
            <a:r>
              <a:rPr lang="en-US" dirty="0"/>
              <a:t>This analysis is unweighted, so these data have been modified slightly to ignore survey weights and to each include 100 faux respondents per cluster.  The data used for the simulation looks very much like that in the survey and retains all the important original features.</a:t>
            </a:r>
          </a:p>
        </p:txBody>
      </p:sp>
    </p:spTree>
    <p:extLst>
      <p:ext uri="{BB962C8B-B14F-4D97-AF65-F5344CB8AC3E}">
        <p14:creationId xmlns:p14="http://schemas.microsoft.com/office/powerpoint/2010/main" val="38047861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11">
            <a:extLst>
              <a:ext uri="{FF2B5EF4-FFF2-40B4-BE49-F238E27FC236}">
                <a16:creationId xmlns:a16="http://schemas.microsoft.com/office/drawing/2014/main" id="{6BD9A276-40F5-553E-3B82-28B196C5AFA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865276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12">
            <a:extLst>
              <a:ext uri="{FF2B5EF4-FFF2-40B4-BE49-F238E27FC236}">
                <a16:creationId xmlns:a16="http://schemas.microsoft.com/office/drawing/2014/main" id="{A30AA113-5852-5CD0-4107-A980B1E63A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104905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13">
            <a:extLst>
              <a:ext uri="{FF2B5EF4-FFF2-40B4-BE49-F238E27FC236}">
                <a16:creationId xmlns:a16="http://schemas.microsoft.com/office/drawing/2014/main" id="{A45A8424-AEC1-26BB-49C8-32AD8E07B3F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5280201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14">
            <a:extLst>
              <a:ext uri="{FF2B5EF4-FFF2-40B4-BE49-F238E27FC236}">
                <a16:creationId xmlns:a16="http://schemas.microsoft.com/office/drawing/2014/main" id="{464F7203-CDDF-5880-7B6B-B675E2FB742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3565488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15">
            <a:extLst>
              <a:ext uri="{FF2B5EF4-FFF2-40B4-BE49-F238E27FC236}">
                <a16:creationId xmlns:a16="http://schemas.microsoft.com/office/drawing/2014/main" id="{C994CD7B-BBB0-8351-428C-2368C1E8A9D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9181891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16">
            <a:extLst>
              <a:ext uri="{FF2B5EF4-FFF2-40B4-BE49-F238E27FC236}">
                <a16:creationId xmlns:a16="http://schemas.microsoft.com/office/drawing/2014/main" id="{4CA7B76C-6EE1-790E-901A-007703F8B3E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1278913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17">
            <a:extLst>
              <a:ext uri="{FF2B5EF4-FFF2-40B4-BE49-F238E27FC236}">
                <a16:creationId xmlns:a16="http://schemas.microsoft.com/office/drawing/2014/main" id="{0951247F-C90C-A337-EE5A-03EC6B465ED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77716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8">
            <a:extLst>
              <a:ext uri="{FF2B5EF4-FFF2-40B4-BE49-F238E27FC236}">
                <a16:creationId xmlns:a16="http://schemas.microsoft.com/office/drawing/2014/main" id="{7050A688-E31F-AD95-39C5-252DC1FA39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7297774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18">
            <a:extLst>
              <a:ext uri="{FF2B5EF4-FFF2-40B4-BE49-F238E27FC236}">
                <a16:creationId xmlns:a16="http://schemas.microsoft.com/office/drawing/2014/main" id="{5BAED009-4FD1-F68B-5D9A-572F5A3F947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11218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21">
            <a:extLst>
              <a:ext uri="{FF2B5EF4-FFF2-40B4-BE49-F238E27FC236}">
                <a16:creationId xmlns:a16="http://schemas.microsoft.com/office/drawing/2014/main" id="{158C39FA-A0F5-06A9-7914-FFBADE1E02A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166842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22">
            <a:extLst>
              <a:ext uri="{FF2B5EF4-FFF2-40B4-BE49-F238E27FC236}">
                <a16:creationId xmlns:a16="http://schemas.microsoft.com/office/drawing/2014/main" id="{61D8D568-577C-AF4F-6BAB-8C1ACA61FE0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6572021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23">
            <a:extLst>
              <a:ext uri="{FF2B5EF4-FFF2-40B4-BE49-F238E27FC236}">
                <a16:creationId xmlns:a16="http://schemas.microsoft.com/office/drawing/2014/main" id="{361617D0-F33D-662E-9E84-7857193E95E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5961679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24">
            <a:extLst>
              <a:ext uri="{FF2B5EF4-FFF2-40B4-BE49-F238E27FC236}">
                <a16:creationId xmlns:a16="http://schemas.microsoft.com/office/drawing/2014/main" id="{E2801940-4B0C-E34C-090D-B6F04C63969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519455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25">
            <a:extLst>
              <a:ext uri="{FF2B5EF4-FFF2-40B4-BE49-F238E27FC236}">
                <a16:creationId xmlns:a16="http://schemas.microsoft.com/office/drawing/2014/main" id="{E59088A1-CCB2-0DCD-FF0A-B7D795E421C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5872692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26">
            <a:extLst>
              <a:ext uri="{FF2B5EF4-FFF2-40B4-BE49-F238E27FC236}">
                <a16:creationId xmlns:a16="http://schemas.microsoft.com/office/drawing/2014/main" id="{7F2D3780-DCC7-E91C-184F-EF2B6C6B351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2203030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31">
            <a:extLst>
              <a:ext uri="{FF2B5EF4-FFF2-40B4-BE49-F238E27FC236}">
                <a16:creationId xmlns:a16="http://schemas.microsoft.com/office/drawing/2014/main" id="{BD6ADF31-3D43-9B71-B00B-DD78B7F05F2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918448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32">
            <a:extLst>
              <a:ext uri="{FF2B5EF4-FFF2-40B4-BE49-F238E27FC236}">
                <a16:creationId xmlns:a16="http://schemas.microsoft.com/office/drawing/2014/main" id="{94CE42C6-BBC6-8B11-A0F4-A7366E2AFD5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41866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41">
            <a:extLst>
              <a:ext uri="{FF2B5EF4-FFF2-40B4-BE49-F238E27FC236}">
                <a16:creationId xmlns:a16="http://schemas.microsoft.com/office/drawing/2014/main" id="{EAC2042D-B5E5-60AF-D56E-060B8099FEC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33252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9">
            <a:extLst>
              <a:ext uri="{FF2B5EF4-FFF2-40B4-BE49-F238E27FC236}">
                <a16:creationId xmlns:a16="http://schemas.microsoft.com/office/drawing/2014/main" id="{19514CA1-EEE9-4CA7-3BC1-44A7550BD6E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2109505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42">
            <a:extLst>
              <a:ext uri="{FF2B5EF4-FFF2-40B4-BE49-F238E27FC236}">
                <a16:creationId xmlns:a16="http://schemas.microsoft.com/office/drawing/2014/main" id="{DED128C6-6A34-C236-3070-804E8BE1142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5255516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43">
            <a:extLst>
              <a:ext uri="{FF2B5EF4-FFF2-40B4-BE49-F238E27FC236}">
                <a16:creationId xmlns:a16="http://schemas.microsoft.com/office/drawing/2014/main" id="{5D5A3B2C-DA5E-564F-A016-0D446C0EA68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986021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44">
            <a:extLst>
              <a:ext uri="{FF2B5EF4-FFF2-40B4-BE49-F238E27FC236}">
                <a16:creationId xmlns:a16="http://schemas.microsoft.com/office/drawing/2014/main" id="{38F5B272-8037-3DF7-5679-B454A974D08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8426838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45">
            <a:extLst>
              <a:ext uri="{FF2B5EF4-FFF2-40B4-BE49-F238E27FC236}">
                <a16:creationId xmlns:a16="http://schemas.microsoft.com/office/drawing/2014/main" id="{B183CF74-7BB2-44DC-2D50-60D4A743635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6783464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51">
            <a:extLst>
              <a:ext uri="{FF2B5EF4-FFF2-40B4-BE49-F238E27FC236}">
                <a16:creationId xmlns:a16="http://schemas.microsoft.com/office/drawing/2014/main" id="{8453AC4F-C100-2B97-82E1-366EB0FECE6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900249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52">
            <a:extLst>
              <a:ext uri="{FF2B5EF4-FFF2-40B4-BE49-F238E27FC236}">
                <a16:creationId xmlns:a16="http://schemas.microsoft.com/office/drawing/2014/main" id="{208903D7-599A-AEFC-7737-62DB879FB3F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149989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53">
            <a:extLst>
              <a:ext uri="{FF2B5EF4-FFF2-40B4-BE49-F238E27FC236}">
                <a16:creationId xmlns:a16="http://schemas.microsoft.com/office/drawing/2014/main" id="{2C26164C-6A2C-548B-60D0-36C6FD9D898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688612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54">
            <a:extLst>
              <a:ext uri="{FF2B5EF4-FFF2-40B4-BE49-F238E27FC236}">
                <a16:creationId xmlns:a16="http://schemas.microsoft.com/office/drawing/2014/main" id="{748507E4-481A-108E-EF11-309D873A220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998778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55">
            <a:extLst>
              <a:ext uri="{FF2B5EF4-FFF2-40B4-BE49-F238E27FC236}">
                <a16:creationId xmlns:a16="http://schemas.microsoft.com/office/drawing/2014/main" id="{89DFB20F-408A-DB98-45DF-F115B775F72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191267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61">
            <a:extLst>
              <a:ext uri="{FF2B5EF4-FFF2-40B4-BE49-F238E27FC236}">
                <a16:creationId xmlns:a16="http://schemas.microsoft.com/office/drawing/2014/main" id="{E7B614C1-7096-1D32-61FD-04045A7D1CE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805020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10">
            <a:extLst>
              <a:ext uri="{FF2B5EF4-FFF2-40B4-BE49-F238E27FC236}">
                <a16:creationId xmlns:a16="http://schemas.microsoft.com/office/drawing/2014/main" id="{2F6B3E8C-5ECF-A43B-97F7-03312AF1615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743622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62">
            <a:extLst>
              <a:ext uri="{FF2B5EF4-FFF2-40B4-BE49-F238E27FC236}">
                <a16:creationId xmlns:a16="http://schemas.microsoft.com/office/drawing/2014/main" id="{24F0A1C0-DD73-B087-D694-7ADB854C10B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8917685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63">
            <a:extLst>
              <a:ext uri="{FF2B5EF4-FFF2-40B4-BE49-F238E27FC236}">
                <a16:creationId xmlns:a16="http://schemas.microsoft.com/office/drawing/2014/main" id="{74C32CED-E04F-E9E7-473C-4BF0B54FC62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365836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71">
            <a:extLst>
              <a:ext uri="{FF2B5EF4-FFF2-40B4-BE49-F238E27FC236}">
                <a16:creationId xmlns:a16="http://schemas.microsoft.com/office/drawing/2014/main" id="{7FCE343B-BBCA-3C92-F66E-D398270A4ED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8308674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72">
            <a:extLst>
              <a:ext uri="{FF2B5EF4-FFF2-40B4-BE49-F238E27FC236}">
                <a16:creationId xmlns:a16="http://schemas.microsoft.com/office/drawing/2014/main" id="{DE379914-76E4-DA41-AA11-FA887CCD969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8528135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173">
            <a:extLst>
              <a:ext uri="{FF2B5EF4-FFF2-40B4-BE49-F238E27FC236}">
                <a16:creationId xmlns:a16="http://schemas.microsoft.com/office/drawing/2014/main" id="{ACA357C0-8BDF-C003-A06C-BA58FF9CB1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950274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11">
            <a:extLst>
              <a:ext uri="{FF2B5EF4-FFF2-40B4-BE49-F238E27FC236}">
                <a16:creationId xmlns:a16="http://schemas.microsoft.com/office/drawing/2014/main" id="{AB2D225E-7B6A-3478-A99D-BE53698227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260859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12">
            <a:extLst>
              <a:ext uri="{FF2B5EF4-FFF2-40B4-BE49-F238E27FC236}">
                <a16:creationId xmlns:a16="http://schemas.microsoft.com/office/drawing/2014/main" id="{4084DB11-78F6-FCC3-4365-E72A478E8A0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201591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13">
            <a:extLst>
              <a:ext uri="{FF2B5EF4-FFF2-40B4-BE49-F238E27FC236}">
                <a16:creationId xmlns:a16="http://schemas.microsoft.com/office/drawing/2014/main" id="{6704AC80-2D18-E17C-4E04-A06FD89DD8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6743005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14">
            <a:extLst>
              <a:ext uri="{FF2B5EF4-FFF2-40B4-BE49-F238E27FC236}">
                <a16:creationId xmlns:a16="http://schemas.microsoft.com/office/drawing/2014/main" id="{AB40C76B-E2E3-6FD9-BBA4-C4E2095EE5D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989267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21">
            <a:extLst>
              <a:ext uri="{FF2B5EF4-FFF2-40B4-BE49-F238E27FC236}">
                <a16:creationId xmlns:a16="http://schemas.microsoft.com/office/drawing/2014/main" id="{ADF45385-95C6-2040-A765-5DEDCA065D2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98400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11">
            <a:extLst>
              <a:ext uri="{FF2B5EF4-FFF2-40B4-BE49-F238E27FC236}">
                <a16:creationId xmlns:a16="http://schemas.microsoft.com/office/drawing/2014/main" id="{45A274B9-A2BB-CB17-3904-7FE837846E4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92749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22">
            <a:extLst>
              <a:ext uri="{FF2B5EF4-FFF2-40B4-BE49-F238E27FC236}">
                <a16:creationId xmlns:a16="http://schemas.microsoft.com/office/drawing/2014/main" id="{480F96A6-0711-8F35-83A5-397377E14DE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6258288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23">
            <a:extLst>
              <a:ext uri="{FF2B5EF4-FFF2-40B4-BE49-F238E27FC236}">
                <a16:creationId xmlns:a16="http://schemas.microsoft.com/office/drawing/2014/main" id="{0ABF1E23-9470-5FE4-9DEA-0037F7EBD5D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868074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24">
            <a:extLst>
              <a:ext uri="{FF2B5EF4-FFF2-40B4-BE49-F238E27FC236}">
                <a16:creationId xmlns:a16="http://schemas.microsoft.com/office/drawing/2014/main" id="{739CAF57-D480-70D0-89D2-92ADBB6C6D3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5412082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31">
            <a:extLst>
              <a:ext uri="{FF2B5EF4-FFF2-40B4-BE49-F238E27FC236}">
                <a16:creationId xmlns:a16="http://schemas.microsoft.com/office/drawing/2014/main" id="{B4FDE9C2-8931-0D2A-ADEA-7C32B9D7507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9213463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32">
            <a:extLst>
              <a:ext uri="{FF2B5EF4-FFF2-40B4-BE49-F238E27FC236}">
                <a16:creationId xmlns:a16="http://schemas.microsoft.com/office/drawing/2014/main" id="{B66C3B4D-47E1-673F-7C43-6BB176F8733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046673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33">
            <a:extLst>
              <a:ext uri="{FF2B5EF4-FFF2-40B4-BE49-F238E27FC236}">
                <a16:creationId xmlns:a16="http://schemas.microsoft.com/office/drawing/2014/main" id="{4C715481-63AC-313D-4CA3-1502F5C8A0A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1416659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34">
            <a:extLst>
              <a:ext uri="{FF2B5EF4-FFF2-40B4-BE49-F238E27FC236}">
                <a16:creationId xmlns:a16="http://schemas.microsoft.com/office/drawing/2014/main" id="{DFBE47C8-66D1-55DB-8702-2BD9A88497E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3675114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41">
            <a:extLst>
              <a:ext uri="{FF2B5EF4-FFF2-40B4-BE49-F238E27FC236}">
                <a16:creationId xmlns:a16="http://schemas.microsoft.com/office/drawing/2014/main" id="{B379820F-E05F-75DE-8086-58FECF594E0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422245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42">
            <a:extLst>
              <a:ext uri="{FF2B5EF4-FFF2-40B4-BE49-F238E27FC236}">
                <a16:creationId xmlns:a16="http://schemas.microsoft.com/office/drawing/2014/main" id="{F3FF527A-256D-19AE-3111-B6DCB256F37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197920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43">
            <a:extLst>
              <a:ext uri="{FF2B5EF4-FFF2-40B4-BE49-F238E27FC236}">
                <a16:creationId xmlns:a16="http://schemas.microsoft.com/office/drawing/2014/main" id="{F50C4CD1-E86B-E7AB-D31C-2904441D1F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92209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12">
            <a:extLst>
              <a:ext uri="{FF2B5EF4-FFF2-40B4-BE49-F238E27FC236}">
                <a16:creationId xmlns:a16="http://schemas.microsoft.com/office/drawing/2014/main" id="{1CB37EC1-3C07-4382-CBAB-74537793664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4590462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44">
            <a:extLst>
              <a:ext uri="{FF2B5EF4-FFF2-40B4-BE49-F238E27FC236}">
                <a16:creationId xmlns:a16="http://schemas.microsoft.com/office/drawing/2014/main" id="{6C6785C8-6292-92B2-1DED-397EE72EDBB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874047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45">
            <a:extLst>
              <a:ext uri="{FF2B5EF4-FFF2-40B4-BE49-F238E27FC236}">
                <a16:creationId xmlns:a16="http://schemas.microsoft.com/office/drawing/2014/main" id="{A67B06F7-1FB2-C925-2F44-89486F3924F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3195534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46">
            <a:extLst>
              <a:ext uri="{FF2B5EF4-FFF2-40B4-BE49-F238E27FC236}">
                <a16:creationId xmlns:a16="http://schemas.microsoft.com/office/drawing/2014/main" id="{F03F225F-8F71-BBD4-A432-A909661790B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8460165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51">
            <a:extLst>
              <a:ext uri="{FF2B5EF4-FFF2-40B4-BE49-F238E27FC236}">
                <a16:creationId xmlns:a16="http://schemas.microsoft.com/office/drawing/2014/main" id="{D7C7AA0E-0575-EE5B-8282-08E1A493F65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6279845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52">
            <a:extLst>
              <a:ext uri="{FF2B5EF4-FFF2-40B4-BE49-F238E27FC236}">
                <a16:creationId xmlns:a16="http://schemas.microsoft.com/office/drawing/2014/main" id="{7D49B760-CB68-1030-EB69-3CEF9EF5CB3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056076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53">
            <a:extLst>
              <a:ext uri="{FF2B5EF4-FFF2-40B4-BE49-F238E27FC236}">
                <a16:creationId xmlns:a16="http://schemas.microsoft.com/office/drawing/2014/main" id="{AB8FA9FC-B671-14C8-E1E5-855143F2914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9869670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54">
            <a:extLst>
              <a:ext uri="{FF2B5EF4-FFF2-40B4-BE49-F238E27FC236}">
                <a16:creationId xmlns:a16="http://schemas.microsoft.com/office/drawing/2014/main" id="{A47907F4-5200-E230-2014-21584AA4207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49380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61">
            <a:extLst>
              <a:ext uri="{FF2B5EF4-FFF2-40B4-BE49-F238E27FC236}">
                <a16:creationId xmlns:a16="http://schemas.microsoft.com/office/drawing/2014/main" id="{03D2624C-68E2-21EB-0014-83BB732FB8A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572652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62">
            <a:extLst>
              <a:ext uri="{FF2B5EF4-FFF2-40B4-BE49-F238E27FC236}">
                <a16:creationId xmlns:a16="http://schemas.microsoft.com/office/drawing/2014/main" id="{76BD212F-3A15-44B6-D3CA-338911B7E82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8751103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63">
            <a:extLst>
              <a:ext uri="{FF2B5EF4-FFF2-40B4-BE49-F238E27FC236}">
                <a16:creationId xmlns:a16="http://schemas.microsoft.com/office/drawing/2014/main" id="{0DF41913-BE89-F893-9103-FC73D6B3B87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337488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13">
            <a:extLst>
              <a:ext uri="{FF2B5EF4-FFF2-40B4-BE49-F238E27FC236}">
                <a16:creationId xmlns:a16="http://schemas.microsoft.com/office/drawing/2014/main" id="{89AA60E5-03F8-5FE1-AA18-C449501EEAB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8039546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71">
            <a:extLst>
              <a:ext uri="{FF2B5EF4-FFF2-40B4-BE49-F238E27FC236}">
                <a16:creationId xmlns:a16="http://schemas.microsoft.com/office/drawing/2014/main" id="{073A3A8A-FFA4-06A2-DF7A-7DFFAC23A4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214336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72">
            <a:extLst>
              <a:ext uri="{FF2B5EF4-FFF2-40B4-BE49-F238E27FC236}">
                <a16:creationId xmlns:a16="http://schemas.microsoft.com/office/drawing/2014/main" id="{221BEFC8-AACF-7282-73B1-A1C1BA4CB8F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8049785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73">
            <a:extLst>
              <a:ext uri="{FF2B5EF4-FFF2-40B4-BE49-F238E27FC236}">
                <a16:creationId xmlns:a16="http://schemas.microsoft.com/office/drawing/2014/main" id="{ADA82F61-026B-67AE-5D99-A017B886997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829112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74">
            <a:extLst>
              <a:ext uri="{FF2B5EF4-FFF2-40B4-BE49-F238E27FC236}">
                <a16:creationId xmlns:a16="http://schemas.microsoft.com/office/drawing/2014/main" id="{4E2D1975-8FB6-4F17-9760-AC1DB310681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5338229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81">
            <a:extLst>
              <a:ext uri="{FF2B5EF4-FFF2-40B4-BE49-F238E27FC236}">
                <a16:creationId xmlns:a16="http://schemas.microsoft.com/office/drawing/2014/main" id="{756C106B-FF72-3588-A5A9-FB81656CE09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555379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82">
            <a:extLst>
              <a:ext uri="{FF2B5EF4-FFF2-40B4-BE49-F238E27FC236}">
                <a16:creationId xmlns:a16="http://schemas.microsoft.com/office/drawing/2014/main" id="{DED57272-F972-EAA4-460C-8E4DDF3286E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2179186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83">
            <a:extLst>
              <a:ext uri="{FF2B5EF4-FFF2-40B4-BE49-F238E27FC236}">
                <a16:creationId xmlns:a16="http://schemas.microsoft.com/office/drawing/2014/main" id="{02CC2DB1-D045-A14F-61B5-3156B6C9605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6039863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84">
            <a:extLst>
              <a:ext uri="{FF2B5EF4-FFF2-40B4-BE49-F238E27FC236}">
                <a16:creationId xmlns:a16="http://schemas.microsoft.com/office/drawing/2014/main" id="{E532C089-3022-7341-6734-5347961DBC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421166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91">
            <a:extLst>
              <a:ext uri="{FF2B5EF4-FFF2-40B4-BE49-F238E27FC236}">
                <a16:creationId xmlns:a16="http://schemas.microsoft.com/office/drawing/2014/main" id="{7AA298FD-84E3-43C8-03E6-A320B2A317A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131639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92">
            <a:extLst>
              <a:ext uri="{FF2B5EF4-FFF2-40B4-BE49-F238E27FC236}">
                <a16:creationId xmlns:a16="http://schemas.microsoft.com/office/drawing/2014/main" id="{4FFA0647-C574-98BD-6C4F-9FF509E4716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044391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14">
            <a:extLst>
              <a:ext uri="{FF2B5EF4-FFF2-40B4-BE49-F238E27FC236}">
                <a16:creationId xmlns:a16="http://schemas.microsoft.com/office/drawing/2014/main" id="{837BE879-5FC2-54F8-6918-A940D97898C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032162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293">
            <a:extLst>
              <a:ext uri="{FF2B5EF4-FFF2-40B4-BE49-F238E27FC236}">
                <a16:creationId xmlns:a16="http://schemas.microsoft.com/office/drawing/2014/main" id="{F25446F3-51ED-A38D-0AE1-7892D22C1DE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15692639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11">
            <a:extLst>
              <a:ext uri="{FF2B5EF4-FFF2-40B4-BE49-F238E27FC236}">
                <a16:creationId xmlns:a16="http://schemas.microsoft.com/office/drawing/2014/main" id="{5F4D0367-31D1-7066-8B14-71BB2B00436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0104256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12">
            <a:extLst>
              <a:ext uri="{FF2B5EF4-FFF2-40B4-BE49-F238E27FC236}">
                <a16:creationId xmlns:a16="http://schemas.microsoft.com/office/drawing/2014/main" id="{49766629-2892-7BAC-C931-23AD9B98A4C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0087467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13">
            <a:extLst>
              <a:ext uri="{FF2B5EF4-FFF2-40B4-BE49-F238E27FC236}">
                <a16:creationId xmlns:a16="http://schemas.microsoft.com/office/drawing/2014/main" id="{E0B8E429-BC67-D7F0-8E23-D052515E65B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608524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14">
            <a:extLst>
              <a:ext uri="{FF2B5EF4-FFF2-40B4-BE49-F238E27FC236}">
                <a16:creationId xmlns:a16="http://schemas.microsoft.com/office/drawing/2014/main" id="{A221456C-0123-24A1-161D-82622D7F5DC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1493331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15">
            <a:extLst>
              <a:ext uri="{FF2B5EF4-FFF2-40B4-BE49-F238E27FC236}">
                <a16:creationId xmlns:a16="http://schemas.microsoft.com/office/drawing/2014/main" id="{BE641C79-F21F-330E-200E-8EA09092C19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16692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21">
            <a:extLst>
              <a:ext uri="{FF2B5EF4-FFF2-40B4-BE49-F238E27FC236}">
                <a16:creationId xmlns:a16="http://schemas.microsoft.com/office/drawing/2014/main" id="{E2BB9727-690C-5353-C61A-8785AFCE43F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952223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22">
            <a:extLst>
              <a:ext uri="{FF2B5EF4-FFF2-40B4-BE49-F238E27FC236}">
                <a16:creationId xmlns:a16="http://schemas.microsoft.com/office/drawing/2014/main" id="{8221AF79-C0C0-C936-85E7-C22409218CD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8156882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23">
            <a:extLst>
              <a:ext uri="{FF2B5EF4-FFF2-40B4-BE49-F238E27FC236}">
                <a16:creationId xmlns:a16="http://schemas.microsoft.com/office/drawing/2014/main" id="{331AE332-0DB0-DD73-C21E-F3089095EBF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555310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31">
            <a:extLst>
              <a:ext uri="{FF2B5EF4-FFF2-40B4-BE49-F238E27FC236}">
                <a16:creationId xmlns:a16="http://schemas.microsoft.com/office/drawing/2014/main" id="{00482B62-FBE1-FCB9-A49B-4F4374AEF81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70121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B12F-F5DF-8C81-013C-69D158DBF988}"/>
              </a:ext>
            </a:extLst>
          </p:cNvPr>
          <p:cNvSpPr>
            <a:spLocks noGrp="1"/>
          </p:cNvSpPr>
          <p:nvPr>
            <p:ph type="title"/>
          </p:nvPr>
        </p:nvSpPr>
        <p:spPr/>
        <p:txBody>
          <a:bodyPr/>
          <a:lstStyle/>
          <a:p>
            <a:r>
              <a:rPr lang="en-US" dirty="0"/>
              <a:t>Context</a:t>
            </a:r>
          </a:p>
        </p:txBody>
      </p:sp>
      <p:sp>
        <p:nvSpPr>
          <p:cNvPr id="3" name="Slide Number Placeholder 2">
            <a:extLst>
              <a:ext uri="{FF2B5EF4-FFF2-40B4-BE49-F238E27FC236}">
                <a16:creationId xmlns:a16="http://schemas.microsoft.com/office/drawing/2014/main" id="{0D9F22AB-1777-0158-83EE-CE4449E693BB}"/>
              </a:ext>
            </a:extLst>
          </p:cNvPr>
          <p:cNvSpPr>
            <a:spLocks noGrp="1"/>
          </p:cNvSpPr>
          <p:nvPr>
            <p:ph type="sldNum" sz="quarter" idx="11"/>
          </p:nvPr>
        </p:nvSpPr>
        <p:spPr/>
        <p:txBody>
          <a:bodyPr/>
          <a:lstStyle/>
          <a:p>
            <a:fld id="{CC509886-494E-4FE0-8256-1B86C177A75B}" type="slidenum">
              <a:rPr lang="en-US" smtClean="0"/>
              <a:t>2</a:t>
            </a:fld>
            <a:endParaRPr lang="en-US"/>
          </a:p>
        </p:txBody>
      </p:sp>
      <p:sp>
        <p:nvSpPr>
          <p:cNvPr id="4" name="Text Placeholder 3">
            <a:extLst>
              <a:ext uri="{FF2B5EF4-FFF2-40B4-BE49-F238E27FC236}">
                <a16:creationId xmlns:a16="http://schemas.microsoft.com/office/drawing/2014/main" id="{398E8669-C6ED-F726-6567-3FED5FED176A}"/>
              </a:ext>
            </a:extLst>
          </p:cNvPr>
          <p:cNvSpPr>
            <a:spLocks noGrp="1"/>
          </p:cNvSpPr>
          <p:nvPr>
            <p:ph type="body" sz="quarter" idx="12"/>
          </p:nvPr>
        </p:nvSpPr>
        <p:spPr>
          <a:xfrm>
            <a:off x="628650" y="1285875"/>
            <a:ext cx="10929938" cy="4959650"/>
          </a:xfrm>
        </p:spPr>
        <p:txBody>
          <a:bodyPr>
            <a:normAutofit lnSpcReduction="10000"/>
          </a:bodyPr>
          <a:lstStyle/>
          <a:p>
            <a:r>
              <a:rPr lang="en-US" dirty="0"/>
              <a:t>This slide deck is meant to accompany a memo that describes the simulation motivation, methods and results.</a:t>
            </a:r>
          </a:p>
          <a:p>
            <a:r>
              <a:rPr lang="en-US" dirty="0"/>
              <a:t>Each slide shows output from a single simulation run.</a:t>
            </a:r>
          </a:p>
          <a:p>
            <a:r>
              <a:rPr lang="en-US" dirty="0"/>
              <a:t>These data were inspired by analyzing the distribution of two outcomes: fully vaccinated child and zero dose child in two different surveys where I have district level survey data with 20 or more clusters per survey.</a:t>
            </a:r>
          </a:p>
          <a:p>
            <a:r>
              <a:rPr lang="en-US" dirty="0"/>
              <a:t>One survey was from Pakistan in 2022 and the other was from Burkina Faso in 2016.</a:t>
            </a:r>
          </a:p>
          <a:p>
            <a:r>
              <a:rPr lang="en-US" dirty="0"/>
              <a:t>These analyses ignore survey weights.</a:t>
            </a:r>
          </a:p>
          <a:p>
            <a:r>
              <a:rPr lang="en-US" dirty="0"/>
              <a:t>In each figure that follows:</a:t>
            </a:r>
          </a:p>
          <a:p>
            <a:pPr lvl="1"/>
            <a:r>
              <a:rPr lang="en-US" dirty="0"/>
              <a:t>The distribution of the binary outcome across clusters in a stratum is shown in the figure at the left side of the slide.</a:t>
            </a:r>
          </a:p>
          <a:p>
            <a:pPr lvl="1"/>
            <a:r>
              <a:rPr lang="en-US" dirty="0"/>
              <a:t>That is an organ pipe plot.</a:t>
            </a:r>
          </a:p>
          <a:p>
            <a:pPr lvl="1"/>
            <a:r>
              <a:rPr lang="en-US" dirty="0"/>
              <a:t>It has one column per survey cluster.</a:t>
            </a:r>
          </a:p>
          <a:p>
            <a:pPr lvl="1"/>
            <a:r>
              <a:rPr lang="en-US" dirty="0"/>
              <a:t>The colored portion of the cluster indicates the % of respondents who had the binary outcome of interest.</a:t>
            </a:r>
          </a:p>
          <a:p>
            <a:pPr lvl="1"/>
            <a:r>
              <a:rPr lang="en-US" dirty="0"/>
              <a:t>The shaded portion of the figure indicates the % of respondents in the entire stratum who had the outcome of interest.</a:t>
            </a:r>
          </a:p>
          <a:p>
            <a:pPr lvl="1"/>
            <a:r>
              <a:rPr lang="en-US" dirty="0"/>
              <a:t>These data have been adjusted slightly from their original form (and sometimes from their original values).</a:t>
            </a:r>
          </a:p>
          <a:p>
            <a:pPr lvl="1"/>
            <a:r>
              <a:rPr lang="en-US" dirty="0"/>
              <a:t>The retain the essential features of the survey data.</a:t>
            </a:r>
          </a:p>
        </p:txBody>
      </p:sp>
    </p:spTree>
    <p:extLst>
      <p:ext uri="{BB962C8B-B14F-4D97-AF65-F5344CB8AC3E}">
        <p14:creationId xmlns:p14="http://schemas.microsoft.com/office/powerpoint/2010/main" val="262749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15">
            <a:extLst>
              <a:ext uri="{FF2B5EF4-FFF2-40B4-BE49-F238E27FC236}">
                <a16:creationId xmlns:a16="http://schemas.microsoft.com/office/drawing/2014/main" id="{A41DE63A-B0C3-A2C1-1A25-051DA4B1184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53375818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32">
            <a:extLst>
              <a:ext uri="{FF2B5EF4-FFF2-40B4-BE49-F238E27FC236}">
                <a16:creationId xmlns:a16="http://schemas.microsoft.com/office/drawing/2014/main" id="{491F12BC-44D4-9EDD-5FA7-2637DBA0D6D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8364869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33">
            <a:extLst>
              <a:ext uri="{FF2B5EF4-FFF2-40B4-BE49-F238E27FC236}">
                <a16:creationId xmlns:a16="http://schemas.microsoft.com/office/drawing/2014/main" id="{1BE1FE03-A0AA-D96E-F88E-5DE7E59457A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965808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34">
            <a:extLst>
              <a:ext uri="{FF2B5EF4-FFF2-40B4-BE49-F238E27FC236}">
                <a16:creationId xmlns:a16="http://schemas.microsoft.com/office/drawing/2014/main" id="{50168532-2A6C-F1E0-72ED-E40F862821A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107833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35">
            <a:extLst>
              <a:ext uri="{FF2B5EF4-FFF2-40B4-BE49-F238E27FC236}">
                <a16:creationId xmlns:a16="http://schemas.microsoft.com/office/drawing/2014/main" id="{83D549F4-7383-4A24-EC22-67D02F774C3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902333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36">
            <a:extLst>
              <a:ext uri="{FF2B5EF4-FFF2-40B4-BE49-F238E27FC236}">
                <a16:creationId xmlns:a16="http://schemas.microsoft.com/office/drawing/2014/main" id="{72E01D12-C6DB-1869-8731-F4FCD943699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119516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37">
            <a:extLst>
              <a:ext uri="{FF2B5EF4-FFF2-40B4-BE49-F238E27FC236}">
                <a16:creationId xmlns:a16="http://schemas.microsoft.com/office/drawing/2014/main" id="{95FAE7E5-2C57-175D-87A8-AFDA0AA9E6C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8142786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38">
            <a:extLst>
              <a:ext uri="{FF2B5EF4-FFF2-40B4-BE49-F238E27FC236}">
                <a16:creationId xmlns:a16="http://schemas.microsoft.com/office/drawing/2014/main" id="{14F0A073-F257-6F13-2174-31F94DCF5EA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0495975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39">
            <a:extLst>
              <a:ext uri="{FF2B5EF4-FFF2-40B4-BE49-F238E27FC236}">
                <a16:creationId xmlns:a16="http://schemas.microsoft.com/office/drawing/2014/main" id="{C67C58D4-DAB8-0A64-CFF5-FD7D08A7F56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59995324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41">
            <a:extLst>
              <a:ext uri="{FF2B5EF4-FFF2-40B4-BE49-F238E27FC236}">
                <a16:creationId xmlns:a16="http://schemas.microsoft.com/office/drawing/2014/main" id="{E3AFF368-E0DF-10CA-BBF1-F46BCD5C462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1029349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42">
            <a:extLst>
              <a:ext uri="{FF2B5EF4-FFF2-40B4-BE49-F238E27FC236}">
                <a16:creationId xmlns:a16="http://schemas.microsoft.com/office/drawing/2014/main" id="{BD62709B-AC1D-D737-7C8F-54EE459D39B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60192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16">
            <a:extLst>
              <a:ext uri="{FF2B5EF4-FFF2-40B4-BE49-F238E27FC236}">
                <a16:creationId xmlns:a16="http://schemas.microsoft.com/office/drawing/2014/main" id="{6F4F1ED3-49A0-3C05-397D-F76343F0706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6070096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43">
            <a:extLst>
              <a:ext uri="{FF2B5EF4-FFF2-40B4-BE49-F238E27FC236}">
                <a16:creationId xmlns:a16="http://schemas.microsoft.com/office/drawing/2014/main" id="{25D4C8AE-613E-CF20-71A6-5AFC1302A53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43592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51">
            <a:extLst>
              <a:ext uri="{FF2B5EF4-FFF2-40B4-BE49-F238E27FC236}">
                <a16:creationId xmlns:a16="http://schemas.microsoft.com/office/drawing/2014/main" id="{224D185A-E0F4-5B3B-D3E6-AEA35674DDF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8093563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52">
            <a:extLst>
              <a:ext uri="{FF2B5EF4-FFF2-40B4-BE49-F238E27FC236}">
                <a16:creationId xmlns:a16="http://schemas.microsoft.com/office/drawing/2014/main" id="{869F568D-F7DD-88F9-8602-497EE481B1B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8579320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53">
            <a:extLst>
              <a:ext uri="{FF2B5EF4-FFF2-40B4-BE49-F238E27FC236}">
                <a16:creationId xmlns:a16="http://schemas.microsoft.com/office/drawing/2014/main" id="{22A8B0F9-4C4A-2AA4-C002-9302C4D57E5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3332065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54">
            <a:extLst>
              <a:ext uri="{FF2B5EF4-FFF2-40B4-BE49-F238E27FC236}">
                <a16:creationId xmlns:a16="http://schemas.microsoft.com/office/drawing/2014/main" id="{A63947C0-117E-F58B-E390-BE0F764ECFA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8690804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55">
            <a:extLst>
              <a:ext uri="{FF2B5EF4-FFF2-40B4-BE49-F238E27FC236}">
                <a16:creationId xmlns:a16="http://schemas.microsoft.com/office/drawing/2014/main" id="{A74BC9D2-3E56-4171-5749-10C6971804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66512124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56">
            <a:extLst>
              <a:ext uri="{FF2B5EF4-FFF2-40B4-BE49-F238E27FC236}">
                <a16:creationId xmlns:a16="http://schemas.microsoft.com/office/drawing/2014/main" id="{D53776F2-08E2-89B4-148F-64139E4BF46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2587644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61">
            <a:extLst>
              <a:ext uri="{FF2B5EF4-FFF2-40B4-BE49-F238E27FC236}">
                <a16:creationId xmlns:a16="http://schemas.microsoft.com/office/drawing/2014/main" id="{86E01C88-0123-5F48-DF8F-ED29B4FF1C0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5324889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62">
            <a:extLst>
              <a:ext uri="{FF2B5EF4-FFF2-40B4-BE49-F238E27FC236}">
                <a16:creationId xmlns:a16="http://schemas.microsoft.com/office/drawing/2014/main" id="{A99C9E23-44C3-B014-1DE4-B824BECF39F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867936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363">
            <a:extLst>
              <a:ext uri="{FF2B5EF4-FFF2-40B4-BE49-F238E27FC236}">
                <a16:creationId xmlns:a16="http://schemas.microsoft.com/office/drawing/2014/main" id="{C836900B-5DA5-D602-5F4A-FAAE9D8862A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578210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17">
            <a:extLst>
              <a:ext uri="{FF2B5EF4-FFF2-40B4-BE49-F238E27FC236}">
                <a16:creationId xmlns:a16="http://schemas.microsoft.com/office/drawing/2014/main" id="{D4878CBD-A1BA-84A6-34AC-6C569A9BFED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6292258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11">
            <a:extLst>
              <a:ext uri="{FF2B5EF4-FFF2-40B4-BE49-F238E27FC236}">
                <a16:creationId xmlns:a16="http://schemas.microsoft.com/office/drawing/2014/main" id="{BE74DA9F-3119-43E5-DE88-356DB93AF84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800740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12">
            <a:extLst>
              <a:ext uri="{FF2B5EF4-FFF2-40B4-BE49-F238E27FC236}">
                <a16:creationId xmlns:a16="http://schemas.microsoft.com/office/drawing/2014/main" id="{D1E730FD-898C-49D2-90B0-A38FCDFCD3F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27483110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13">
            <a:extLst>
              <a:ext uri="{FF2B5EF4-FFF2-40B4-BE49-F238E27FC236}">
                <a16:creationId xmlns:a16="http://schemas.microsoft.com/office/drawing/2014/main" id="{D2DDD66D-3BFF-7535-5D9F-C5BE076D68A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1966080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21">
            <a:extLst>
              <a:ext uri="{FF2B5EF4-FFF2-40B4-BE49-F238E27FC236}">
                <a16:creationId xmlns:a16="http://schemas.microsoft.com/office/drawing/2014/main" id="{DA2358D4-589A-DFA0-0B5D-9104C8EA0C3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569322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22">
            <a:extLst>
              <a:ext uri="{FF2B5EF4-FFF2-40B4-BE49-F238E27FC236}">
                <a16:creationId xmlns:a16="http://schemas.microsoft.com/office/drawing/2014/main" id="{9184E97F-A35E-6329-685E-E59EC21379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2269147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23">
            <a:extLst>
              <a:ext uri="{FF2B5EF4-FFF2-40B4-BE49-F238E27FC236}">
                <a16:creationId xmlns:a16="http://schemas.microsoft.com/office/drawing/2014/main" id="{390E29E5-CDA2-98A8-C22A-D0F6F37956F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58928751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24">
            <a:extLst>
              <a:ext uri="{FF2B5EF4-FFF2-40B4-BE49-F238E27FC236}">
                <a16:creationId xmlns:a16="http://schemas.microsoft.com/office/drawing/2014/main" id="{79ACFB04-B40C-2BA6-4BB6-F9C19F36885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1913078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25">
            <a:extLst>
              <a:ext uri="{FF2B5EF4-FFF2-40B4-BE49-F238E27FC236}">
                <a16:creationId xmlns:a16="http://schemas.microsoft.com/office/drawing/2014/main" id="{395E35C9-46AE-13E5-2266-F758152D935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2738174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26">
            <a:extLst>
              <a:ext uri="{FF2B5EF4-FFF2-40B4-BE49-F238E27FC236}">
                <a16:creationId xmlns:a16="http://schemas.microsoft.com/office/drawing/2014/main" id="{3FA02C77-1F2F-DE93-9757-12E9B12A49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8700071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27">
            <a:extLst>
              <a:ext uri="{FF2B5EF4-FFF2-40B4-BE49-F238E27FC236}">
                <a16:creationId xmlns:a16="http://schemas.microsoft.com/office/drawing/2014/main" id="{8CFD1C9F-46FF-47F3-4CAB-42C8BC690B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01061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18">
            <a:extLst>
              <a:ext uri="{FF2B5EF4-FFF2-40B4-BE49-F238E27FC236}">
                <a16:creationId xmlns:a16="http://schemas.microsoft.com/office/drawing/2014/main" id="{A9F1EF53-5D67-46D2-6543-59C0ACD7D73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93128949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31">
            <a:extLst>
              <a:ext uri="{FF2B5EF4-FFF2-40B4-BE49-F238E27FC236}">
                <a16:creationId xmlns:a16="http://schemas.microsoft.com/office/drawing/2014/main" id="{14FD6C0D-30F4-A16E-6543-FD4D9E6D41D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8666396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32">
            <a:extLst>
              <a:ext uri="{FF2B5EF4-FFF2-40B4-BE49-F238E27FC236}">
                <a16:creationId xmlns:a16="http://schemas.microsoft.com/office/drawing/2014/main" id="{E396A663-0E31-787E-594C-5A4DEE655D0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42930866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33">
            <a:extLst>
              <a:ext uri="{FF2B5EF4-FFF2-40B4-BE49-F238E27FC236}">
                <a16:creationId xmlns:a16="http://schemas.microsoft.com/office/drawing/2014/main" id="{9D1E7C71-2205-BA5D-6944-77020F465F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8000463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34">
            <a:extLst>
              <a:ext uri="{FF2B5EF4-FFF2-40B4-BE49-F238E27FC236}">
                <a16:creationId xmlns:a16="http://schemas.microsoft.com/office/drawing/2014/main" id="{5E398521-C739-22BF-9368-7C650CBA223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470483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35">
            <a:extLst>
              <a:ext uri="{FF2B5EF4-FFF2-40B4-BE49-F238E27FC236}">
                <a16:creationId xmlns:a16="http://schemas.microsoft.com/office/drawing/2014/main" id="{30675241-3EF7-17C3-0372-ADC27D22264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1404468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41">
            <a:extLst>
              <a:ext uri="{FF2B5EF4-FFF2-40B4-BE49-F238E27FC236}">
                <a16:creationId xmlns:a16="http://schemas.microsoft.com/office/drawing/2014/main" id="{3EDFB5A9-4F67-635D-9221-F66D13A963E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2445617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42">
            <a:extLst>
              <a:ext uri="{FF2B5EF4-FFF2-40B4-BE49-F238E27FC236}">
                <a16:creationId xmlns:a16="http://schemas.microsoft.com/office/drawing/2014/main" id="{5E9EA9C1-A155-BDDA-3BC2-05EA78D323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9367445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43">
            <a:extLst>
              <a:ext uri="{FF2B5EF4-FFF2-40B4-BE49-F238E27FC236}">
                <a16:creationId xmlns:a16="http://schemas.microsoft.com/office/drawing/2014/main" id="{A61F1258-09A4-47EA-9F63-1EED9158F39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76629056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44">
            <a:extLst>
              <a:ext uri="{FF2B5EF4-FFF2-40B4-BE49-F238E27FC236}">
                <a16:creationId xmlns:a16="http://schemas.microsoft.com/office/drawing/2014/main" id="{68737E57-E96A-4EF2-A704-1EA875BA865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203521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45">
            <a:extLst>
              <a:ext uri="{FF2B5EF4-FFF2-40B4-BE49-F238E27FC236}">
                <a16:creationId xmlns:a16="http://schemas.microsoft.com/office/drawing/2014/main" id="{C62232FF-61C9-8E91-8713-FC2151B8AD0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451121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19">
            <a:extLst>
              <a:ext uri="{FF2B5EF4-FFF2-40B4-BE49-F238E27FC236}">
                <a16:creationId xmlns:a16="http://schemas.microsoft.com/office/drawing/2014/main" id="{BCD4F695-949C-2C49-8780-D4DFBD8A4B0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5724230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51">
            <a:extLst>
              <a:ext uri="{FF2B5EF4-FFF2-40B4-BE49-F238E27FC236}">
                <a16:creationId xmlns:a16="http://schemas.microsoft.com/office/drawing/2014/main" id="{94513919-EFA5-8ED0-61A6-EE74D9AB9B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603882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52">
            <a:extLst>
              <a:ext uri="{FF2B5EF4-FFF2-40B4-BE49-F238E27FC236}">
                <a16:creationId xmlns:a16="http://schemas.microsoft.com/office/drawing/2014/main" id="{48DA0B6B-CA2C-38C0-CF1E-BDDC34DB04E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489569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53">
            <a:extLst>
              <a:ext uri="{FF2B5EF4-FFF2-40B4-BE49-F238E27FC236}">
                <a16:creationId xmlns:a16="http://schemas.microsoft.com/office/drawing/2014/main" id="{23EF70B3-5132-2766-5432-FC5BB600991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1485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54">
            <a:extLst>
              <a:ext uri="{FF2B5EF4-FFF2-40B4-BE49-F238E27FC236}">
                <a16:creationId xmlns:a16="http://schemas.microsoft.com/office/drawing/2014/main" id="{5E30E8F0-4EAF-B60C-B115-9A5E27605D1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8440682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57">
            <a:extLst>
              <a:ext uri="{FF2B5EF4-FFF2-40B4-BE49-F238E27FC236}">
                <a16:creationId xmlns:a16="http://schemas.microsoft.com/office/drawing/2014/main" id="{5563729A-FEF5-91F8-06D9-D0ABA71990E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227345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58">
            <a:extLst>
              <a:ext uri="{FF2B5EF4-FFF2-40B4-BE49-F238E27FC236}">
                <a16:creationId xmlns:a16="http://schemas.microsoft.com/office/drawing/2014/main" id="{9A69975C-755C-2F12-4314-2CE967CF747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4317060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61">
            <a:extLst>
              <a:ext uri="{FF2B5EF4-FFF2-40B4-BE49-F238E27FC236}">
                <a16:creationId xmlns:a16="http://schemas.microsoft.com/office/drawing/2014/main" id="{FA8CBA69-E3CA-7C4F-31C8-711B05730B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796806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62">
            <a:extLst>
              <a:ext uri="{FF2B5EF4-FFF2-40B4-BE49-F238E27FC236}">
                <a16:creationId xmlns:a16="http://schemas.microsoft.com/office/drawing/2014/main" id="{A2634B5E-68A1-822E-DA8A-95078BF303B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2382250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63">
            <a:extLst>
              <a:ext uri="{FF2B5EF4-FFF2-40B4-BE49-F238E27FC236}">
                <a16:creationId xmlns:a16="http://schemas.microsoft.com/office/drawing/2014/main" id="{3DDF7A5B-D790-2665-188A-1F292523DF8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7892815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71">
            <a:extLst>
              <a:ext uri="{FF2B5EF4-FFF2-40B4-BE49-F238E27FC236}">
                <a16:creationId xmlns:a16="http://schemas.microsoft.com/office/drawing/2014/main" id="{F083FDD5-58BD-2DBB-5ED6-529E58C633C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335188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20">
            <a:extLst>
              <a:ext uri="{FF2B5EF4-FFF2-40B4-BE49-F238E27FC236}">
                <a16:creationId xmlns:a16="http://schemas.microsoft.com/office/drawing/2014/main" id="{A62E764A-5436-3213-FB80-C7DF697EC6B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27156479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72">
            <a:extLst>
              <a:ext uri="{FF2B5EF4-FFF2-40B4-BE49-F238E27FC236}">
                <a16:creationId xmlns:a16="http://schemas.microsoft.com/office/drawing/2014/main" id="{A138FB49-7CDA-933F-817C-0751FC500D0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50220696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73">
            <a:extLst>
              <a:ext uri="{FF2B5EF4-FFF2-40B4-BE49-F238E27FC236}">
                <a16:creationId xmlns:a16="http://schemas.microsoft.com/office/drawing/2014/main" id="{3A369D91-F80F-9DB4-DEFE-86BC5BD0612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24254796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474">
            <a:extLst>
              <a:ext uri="{FF2B5EF4-FFF2-40B4-BE49-F238E27FC236}">
                <a16:creationId xmlns:a16="http://schemas.microsoft.com/office/drawing/2014/main" id="{308BA331-C05B-0BBD-F20B-A3D1974E7EF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849282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611">
            <a:extLst>
              <a:ext uri="{FF2B5EF4-FFF2-40B4-BE49-F238E27FC236}">
                <a16:creationId xmlns:a16="http://schemas.microsoft.com/office/drawing/2014/main" id="{C21978E3-E582-F09D-8C2A-D040FDA433C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055393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711">
            <a:extLst>
              <a:ext uri="{FF2B5EF4-FFF2-40B4-BE49-F238E27FC236}">
                <a16:creationId xmlns:a16="http://schemas.microsoft.com/office/drawing/2014/main" id="{BFAB0613-99A1-EF67-9389-9AF1763E337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2884237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712">
            <a:extLst>
              <a:ext uri="{FF2B5EF4-FFF2-40B4-BE49-F238E27FC236}">
                <a16:creationId xmlns:a16="http://schemas.microsoft.com/office/drawing/2014/main" id="{3E5E0441-E4CF-AC77-2DB4-C30D70CBA30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0326408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713">
            <a:extLst>
              <a:ext uri="{FF2B5EF4-FFF2-40B4-BE49-F238E27FC236}">
                <a16:creationId xmlns:a16="http://schemas.microsoft.com/office/drawing/2014/main" id="{1070BF76-58F2-99C4-F3D2-9468EEEC228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617475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714">
            <a:extLst>
              <a:ext uri="{FF2B5EF4-FFF2-40B4-BE49-F238E27FC236}">
                <a16:creationId xmlns:a16="http://schemas.microsoft.com/office/drawing/2014/main" id="{02B92668-07A5-FA88-DC8A-F539DEC8A8C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6633516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721">
            <a:extLst>
              <a:ext uri="{FF2B5EF4-FFF2-40B4-BE49-F238E27FC236}">
                <a16:creationId xmlns:a16="http://schemas.microsoft.com/office/drawing/2014/main" id="{9BA9C8C7-D8CA-C884-1F24-D4015BFA9D0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519209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722">
            <a:extLst>
              <a:ext uri="{FF2B5EF4-FFF2-40B4-BE49-F238E27FC236}">
                <a16:creationId xmlns:a16="http://schemas.microsoft.com/office/drawing/2014/main" id="{FA0BE595-BA68-5D1E-2220-ECABF81B422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95853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21">
            <a:extLst>
              <a:ext uri="{FF2B5EF4-FFF2-40B4-BE49-F238E27FC236}">
                <a16:creationId xmlns:a16="http://schemas.microsoft.com/office/drawing/2014/main" id="{45FC5D70-3FFD-B0F5-CF8D-C06140FB00A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35887604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723">
            <a:extLst>
              <a:ext uri="{FF2B5EF4-FFF2-40B4-BE49-F238E27FC236}">
                <a16:creationId xmlns:a16="http://schemas.microsoft.com/office/drawing/2014/main" id="{21F08B75-7D46-F26C-7626-C67246AAEC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601927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724">
            <a:extLst>
              <a:ext uri="{FF2B5EF4-FFF2-40B4-BE49-F238E27FC236}">
                <a16:creationId xmlns:a16="http://schemas.microsoft.com/office/drawing/2014/main" id="{98B44D17-1FC8-FD5E-6521-E3C4E093A7C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7304568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731">
            <a:extLst>
              <a:ext uri="{FF2B5EF4-FFF2-40B4-BE49-F238E27FC236}">
                <a16:creationId xmlns:a16="http://schemas.microsoft.com/office/drawing/2014/main" id="{F439F300-A3E8-48FE-60A3-3D2883F8091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77720750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732">
            <a:extLst>
              <a:ext uri="{FF2B5EF4-FFF2-40B4-BE49-F238E27FC236}">
                <a16:creationId xmlns:a16="http://schemas.microsoft.com/office/drawing/2014/main" id="{D51D5969-10BF-AA88-0AB8-01C2AF1BBCD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6127388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811">
            <a:extLst>
              <a:ext uri="{FF2B5EF4-FFF2-40B4-BE49-F238E27FC236}">
                <a16:creationId xmlns:a16="http://schemas.microsoft.com/office/drawing/2014/main" id="{C7BF628D-8A17-74CE-3C94-91BCB070841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6121021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812">
            <a:extLst>
              <a:ext uri="{FF2B5EF4-FFF2-40B4-BE49-F238E27FC236}">
                <a16:creationId xmlns:a16="http://schemas.microsoft.com/office/drawing/2014/main" id="{B8AD7EA9-710E-05A6-D1C7-31F98BAE7D5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604579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813">
            <a:extLst>
              <a:ext uri="{FF2B5EF4-FFF2-40B4-BE49-F238E27FC236}">
                <a16:creationId xmlns:a16="http://schemas.microsoft.com/office/drawing/2014/main" id="{8FB04F93-986E-DEA9-B73E-6E2299700AC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03884301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821">
            <a:extLst>
              <a:ext uri="{FF2B5EF4-FFF2-40B4-BE49-F238E27FC236}">
                <a16:creationId xmlns:a16="http://schemas.microsoft.com/office/drawing/2014/main" id="{F574EA07-EF2C-D789-97B3-083BE4E299A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8948912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822">
            <a:extLst>
              <a:ext uri="{FF2B5EF4-FFF2-40B4-BE49-F238E27FC236}">
                <a16:creationId xmlns:a16="http://schemas.microsoft.com/office/drawing/2014/main" id="{EEAADCE8-2E6B-7547-6D54-5E36B870E35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01593789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823">
            <a:extLst>
              <a:ext uri="{FF2B5EF4-FFF2-40B4-BE49-F238E27FC236}">
                <a16:creationId xmlns:a16="http://schemas.microsoft.com/office/drawing/2014/main" id="{E4479060-C780-0D57-E344-246C44AE699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23974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22">
            <a:extLst>
              <a:ext uri="{FF2B5EF4-FFF2-40B4-BE49-F238E27FC236}">
                <a16:creationId xmlns:a16="http://schemas.microsoft.com/office/drawing/2014/main" id="{D14E3145-6A35-28CE-1A83-F3020835169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0056190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824">
            <a:extLst>
              <a:ext uri="{FF2B5EF4-FFF2-40B4-BE49-F238E27FC236}">
                <a16:creationId xmlns:a16="http://schemas.microsoft.com/office/drawing/2014/main" id="{DC8C8163-EDBA-9A73-D003-28952BD8AB2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6932005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831">
            <a:extLst>
              <a:ext uri="{FF2B5EF4-FFF2-40B4-BE49-F238E27FC236}">
                <a16:creationId xmlns:a16="http://schemas.microsoft.com/office/drawing/2014/main" id="{D576FA2B-856E-4E13-AEE1-452DD36822B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6632924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832">
            <a:extLst>
              <a:ext uri="{FF2B5EF4-FFF2-40B4-BE49-F238E27FC236}">
                <a16:creationId xmlns:a16="http://schemas.microsoft.com/office/drawing/2014/main" id="{80839656-DAAB-1D92-6B6C-FAFEAA0326F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2398404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833">
            <a:extLst>
              <a:ext uri="{FF2B5EF4-FFF2-40B4-BE49-F238E27FC236}">
                <a16:creationId xmlns:a16="http://schemas.microsoft.com/office/drawing/2014/main" id="{1B4667CD-A754-EB94-C8EF-DDDC7E5222A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7327285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fvc_901">
            <a:extLst>
              <a:ext uri="{FF2B5EF4-FFF2-40B4-BE49-F238E27FC236}">
                <a16:creationId xmlns:a16="http://schemas.microsoft.com/office/drawing/2014/main" id="{76AE009C-2CED-B8BF-0E8A-8D219F4694F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0527667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EE149-A432-96F2-9639-CE1956CB740E}"/>
              </a:ext>
            </a:extLst>
          </p:cNvPr>
          <p:cNvSpPr>
            <a:spLocks noGrp="1"/>
          </p:cNvSpPr>
          <p:nvPr>
            <p:ph type="title"/>
          </p:nvPr>
        </p:nvSpPr>
        <p:spPr/>
        <p:txBody>
          <a:bodyPr/>
          <a:lstStyle/>
          <a:p>
            <a:r>
              <a:rPr lang="en-US" dirty="0"/>
              <a:t>Data from Pakistan TPVICS Round 2 Survey 2022</a:t>
            </a:r>
          </a:p>
        </p:txBody>
      </p:sp>
      <p:sp>
        <p:nvSpPr>
          <p:cNvPr id="2" name="Slide Number Placeholder 1">
            <a:extLst>
              <a:ext uri="{FF2B5EF4-FFF2-40B4-BE49-F238E27FC236}">
                <a16:creationId xmlns:a16="http://schemas.microsoft.com/office/drawing/2014/main" id="{3539513D-44C4-CD66-8BD4-A56BF0FEDBD2}"/>
              </a:ext>
            </a:extLst>
          </p:cNvPr>
          <p:cNvSpPr>
            <a:spLocks noGrp="1"/>
          </p:cNvSpPr>
          <p:nvPr>
            <p:ph type="sldNum" sz="quarter" idx="11"/>
          </p:nvPr>
        </p:nvSpPr>
        <p:spPr/>
        <p:txBody>
          <a:bodyPr/>
          <a:lstStyle/>
          <a:p>
            <a:fld id="{26A120B8-FF53-4673-9832-4BFAF9EC47C9}" type="slidenum">
              <a:rPr lang="en-US" smtClean="0"/>
              <a:t>275</a:t>
            </a:fld>
            <a:endParaRPr lang="en-US"/>
          </a:p>
        </p:txBody>
      </p:sp>
      <p:sp>
        <p:nvSpPr>
          <p:cNvPr id="4" name="Text Placeholder 3">
            <a:extLst>
              <a:ext uri="{FF2B5EF4-FFF2-40B4-BE49-F238E27FC236}">
                <a16:creationId xmlns:a16="http://schemas.microsoft.com/office/drawing/2014/main" id="{5B5A5E31-EB78-EDCD-5E40-F5D7232192B1}"/>
              </a:ext>
            </a:extLst>
          </p:cNvPr>
          <p:cNvSpPr>
            <a:spLocks noGrp="1"/>
          </p:cNvSpPr>
          <p:nvPr>
            <p:ph type="body" sz="quarter" idx="12"/>
          </p:nvPr>
        </p:nvSpPr>
        <p:spPr/>
        <p:txBody>
          <a:bodyPr/>
          <a:lstStyle/>
          <a:p>
            <a:r>
              <a:rPr lang="en-US" dirty="0"/>
              <a:t>The following slides show simulation output for the outcome: Zero Dose</a:t>
            </a:r>
          </a:p>
          <a:p>
            <a:r>
              <a:rPr lang="en-US" dirty="0"/>
              <a:t>This analysis is unweighted, so these data have been modified slightly to ignore survey weights and to each include 100 faux respondents per cluster.  The data used for the simulation looks very much like that in the survey and retains all the important original features.</a:t>
            </a:r>
          </a:p>
        </p:txBody>
      </p:sp>
    </p:spTree>
    <p:extLst>
      <p:ext uri="{BB962C8B-B14F-4D97-AF65-F5344CB8AC3E}">
        <p14:creationId xmlns:p14="http://schemas.microsoft.com/office/powerpoint/2010/main" val="257277076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11">
            <a:extLst>
              <a:ext uri="{FF2B5EF4-FFF2-40B4-BE49-F238E27FC236}">
                <a16:creationId xmlns:a16="http://schemas.microsoft.com/office/drawing/2014/main" id="{3996630F-F80A-908A-665B-CF015A14884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7080546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12">
            <a:extLst>
              <a:ext uri="{FF2B5EF4-FFF2-40B4-BE49-F238E27FC236}">
                <a16:creationId xmlns:a16="http://schemas.microsoft.com/office/drawing/2014/main" id="{6B3E8D75-26FA-0A8F-3E08-C281F887B5B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864022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13">
            <a:extLst>
              <a:ext uri="{FF2B5EF4-FFF2-40B4-BE49-F238E27FC236}">
                <a16:creationId xmlns:a16="http://schemas.microsoft.com/office/drawing/2014/main" id="{7891162D-6E01-661A-8D2F-09A8A685F67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34559940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14">
            <a:extLst>
              <a:ext uri="{FF2B5EF4-FFF2-40B4-BE49-F238E27FC236}">
                <a16:creationId xmlns:a16="http://schemas.microsoft.com/office/drawing/2014/main" id="{94116B51-E65D-118F-6BE8-1BB80C10929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165343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23">
            <a:extLst>
              <a:ext uri="{FF2B5EF4-FFF2-40B4-BE49-F238E27FC236}">
                <a16:creationId xmlns:a16="http://schemas.microsoft.com/office/drawing/2014/main" id="{8BB42642-E147-2BB5-F0F8-B5C8D5AFC15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5956273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15">
            <a:extLst>
              <a:ext uri="{FF2B5EF4-FFF2-40B4-BE49-F238E27FC236}">
                <a16:creationId xmlns:a16="http://schemas.microsoft.com/office/drawing/2014/main" id="{073688B0-168F-9D57-7DF3-FBBAA10E24D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1534199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16">
            <a:extLst>
              <a:ext uri="{FF2B5EF4-FFF2-40B4-BE49-F238E27FC236}">
                <a16:creationId xmlns:a16="http://schemas.microsoft.com/office/drawing/2014/main" id="{CFAD87BB-7803-D522-3F96-44C8D592668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3527390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17">
            <a:extLst>
              <a:ext uri="{FF2B5EF4-FFF2-40B4-BE49-F238E27FC236}">
                <a16:creationId xmlns:a16="http://schemas.microsoft.com/office/drawing/2014/main" id="{3BC73D28-472C-22CB-944D-89716B35DA8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9507190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18">
            <a:extLst>
              <a:ext uri="{FF2B5EF4-FFF2-40B4-BE49-F238E27FC236}">
                <a16:creationId xmlns:a16="http://schemas.microsoft.com/office/drawing/2014/main" id="{6CE32C75-68D3-FBB8-5F20-EE1400887E6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207254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21">
            <a:extLst>
              <a:ext uri="{FF2B5EF4-FFF2-40B4-BE49-F238E27FC236}">
                <a16:creationId xmlns:a16="http://schemas.microsoft.com/office/drawing/2014/main" id="{DDF4DBC9-5EF4-7341-67A1-ADB1ED2FE70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146984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22">
            <a:extLst>
              <a:ext uri="{FF2B5EF4-FFF2-40B4-BE49-F238E27FC236}">
                <a16:creationId xmlns:a16="http://schemas.microsoft.com/office/drawing/2014/main" id="{CADA6E9C-157D-1A76-BA35-F2B2FC4DF44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175159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23">
            <a:extLst>
              <a:ext uri="{FF2B5EF4-FFF2-40B4-BE49-F238E27FC236}">
                <a16:creationId xmlns:a16="http://schemas.microsoft.com/office/drawing/2014/main" id="{27C61273-F72C-DC48-2368-41C6647FFE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61540931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24">
            <a:extLst>
              <a:ext uri="{FF2B5EF4-FFF2-40B4-BE49-F238E27FC236}">
                <a16:creationId xmlns:a16="http://schemas.microsoft.com/office/drawing/2014/main" id="{10628A10-F76A-A017-5C6B-72E84917E28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529871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25">
            <a:extLst>
              <a:ext uri="{FF2B5EF4-FFF2-40B4-BE49-F238E27FC236}">
                <a16:creationId xmlns:a16="http://schemas.microsoft.com/office/drawing/2014/main" id="{EF0DC67A-9E9B-30C3-C2EE-68CBF14805D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0064733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26">
            <a:extLst>
              <a:ext uri="{FF2B5EF4-FFF2-40B4-BE49-F238E27FC236}">
                <a16:creationId xmlns:a16="http://schemas.microsoft.com/office/drawing/2014/main" id="{36253700-8F4D-9EDF-09B1-50FD886B875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12319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24">
            <a:extLst>
              <a:ext uri="{FF2B5EF4-FFF2-40B4-BE49-F238E27FC236}">
                <a16:creationId xmlns:a16="http://schemas.microsoft.com/office/drawing/2014/main" id="{CB961951-6470-F428-57C4-83106CD92B0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770987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31">
            <a:extLst>
              <a:ext uri="{FF2B5EF4-FFF2-40B4-BE49-F238E27FC236}">
                <a16:creationId xmlns:a16="http://schemas.microsoft.com/office/drawing/2014/main" id="{B5AE6B0F-8B2E-825A-02E6-ECD0326F37C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756601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32">
            <a:extLst>
              <a:ext uri="{FF2B5EF4-FFF2-40B4-BE49-F238E27FC236}">
                <a16:creationId xmlns:a16="http://schemas.microsoft.com/office/drawing/2014/main" id="{6B5683AA-D0C7-4F59-15E4-CD87870017F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515587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41">
            <a:extLst>
              <a:ext uri="{FF2B5EF4-FFF2-40B4-BE49-F238E27FC236}">
                <a16:creationId xmlns:a16="http://schemas.microsoft.com/office/drawing/2014/main" id="{F3692E5F-4F3B-AFA6-71C4-1FF2B08F583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6541780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42">
            <a:extLst>
              <a:ext uri="{FF2B5EF4-FFF2-40B4-BE49-F238E27FC236}">
                <a16:creationId xmlns:a16="http://schemas.microsoft.com/office/drawing/2014/main" id="{86912F6A-93E7-98BB-666F-A8A52FEDBCF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31804286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43">
            <a:extLst>
              <a:ext uri="{FF2B5EF4-FFF2-40B4-BE49-F238E27FC236}">
                <a16:creationId xmlns:a16="http://schemas.microsoft.com/office/drawing/2014/main" id="{26960EA9-AAC0-B1C3-1045-F9E1AF0C78F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8769561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44">
            <a:extLst>
              <a:ext uri="{FF2B5EF4-FFF2-40B4-BE49-F238E27FC236}">
                <a16:creationId xmlns:a16="http://schemas.microsoft.com/office/drawing/2014/main" id="{F7F9EC38-AD0A-4E77-F701-FF4D8BFF377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895512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45">
            <a:extLst>
              <a:ext uri="{FF2B5EF4-FFF2-40B4-BE49-F238E27FC236}">
                <a16:creationId xmlns:a16="http://schemas.microsoft.com/office/drawing/2014/main" id="{B1D974D2-3E7B-700F-4D69-D0AC4D5C305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14933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51">
            <a:extLst>
              <a:ext uri="{FF2B5EF4-FFF2-40B4-BE49-F238E27FC236}">
                <a16:creationId xmlns:a16="http://schemas.microsoft.com/office/drawing/2014/main" id="{F6667712-0852-0D33-47CD-7E34B503414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771949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52">
            <a:extLst>
              <a:ext uri="{FF2B5EF4-FFF2-40B4-BE49-F238E27FC236}">
                <a16:creationId xmlns:a16="http://schemas.microsoft.com/office/drawing/2014/main" id="{6AA1D70C-8F6B-B0A0-76E9-6BC3B2A832C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8359294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53">
            <a:extLst>
              <a:ext uri="{FF2B5EF4-FFF2-40B4-BE49-F238E27FC236}">
                <a16:creationId xmlns:a16="http://schemas.microsoft.com/office/drawing/2014/main" id="{2AB6E6A8-92A5-8A40-974B-3C714DCD496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244598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25746-1DBB-4493-9ACA-D95D7C98C3FC}"/>
              </a:ext>
            </a:extLst>
          </p:cNvPr>
          <p:cNvSpPr>
            <a:spLocks noGrp="1"/>
          </p:cNvSpPr>
          <p:nvPr>
            <p:ph type="title"/>
          </p:nvPr>
        </p:nvSpPr>
        <p:spPr/>
        <p:txBody>
          <a:bodyPr/>
          <a:lstStyle/>
          <a:p>
            <a:r>
              <a:rPr lang="en-US" dirty="0"/>
              <a:t>Confidence interval plots (right-side)</a:t>
            </a:r>
          </a:p>
        </p:txBody>
      </p:sp>
      <p:sp>
        <p:nvSpPr>
          <p:cNvPr id="3" name="Slide Number Placeholder 2">
            <a:extLst>
              <a:ext uri="{FF2B5EF4-FFF2-40B4-BE49-F238E27FC236}">
                <a16:creationId xmlns:a16="http://schemas.microsoft.com/office/drawing/2014/main" id="{04BD0687-A955-7DED-29D8-4FB4378F48D8}"/>
              </a:ext>
            </a:extLst>
          </p:cNvPr>
          <p:cNvSpPr>
            <a:spLocks noGrp="1"/>
          </p:cNvSpPr>
          <p:nvPr>
            <p:ph type="sldNum" sz="quarter" idx="11"/>
          </p:nvPr>
        </p:nvSpPr>
        <p:spPr/>
        <p:txBody>
          <a:bodyPr/>
          <a:lstStyle/>
          <a:p>
            <a:fld id="{CC509886-494E-4FE0-8256-1B86C177A75B}" type="slidenum">
              <a:rPr lang="en-US" smtClean="0"/>
              <a:t>3</a:t>
            </a:fld>
            <a:endParaRPr lang="en-US"/>
          </a:p>
        </p:txBody>
      </p:sp>
      <p:sp>
        <p:nvSpPr>
          <p:cNvPr id="4" name="Text Placeholder 3">
            <a:extLst>
              <a:ext uri="{FF2B5EF4-FFF2-40B4-BE49-F238E27FC236}">
                <a16:creationId xmlns:a16="http://schemas.microsoft.com/office/drawing/2014/main" id="{9B7F7E2F-047A-1568-DD5E-CBF295F18E21}"/>
              </a:ext>
            </a:extLst>
          </p:cNvPr>
          <p:cNvSpPr>
            <a:spLocks noGrp="1"/>
          </p:cNvSpPr>
          <p:nvPr>
            <p:ph type="body" sz="quarter" idx="12"/>
          </p:nvPr>
        </p:nvSpPr>
        <p:spPr>
          <a:xfrm>
            <a:off x="628650" y="1285875"/>
            <a:ext cx="10929938" cy="4813000"/>
          </a:xfrm>
        </p:spPr>
        <p:txBody>
          <a:bodyPr>
            <a:normAutofit lnSpcReduction="10000"/>
          </a:bodyPr>
          <a:lstStyle/>
          <a:p>
            <a:r>
              <a:rPr lang="en-US" dirty="0"/>
              <a:t>The results of 100 sample draws appear at the right side of each figure.</a:t>
            </a:r>
          </a:p>
          <a:p>
            <a:pPr lvl="1"/>
            <a:r>
              <a:rPr lang="en-US" dirty="0"/>
              <a:t>The target population coverage figure is shown with a dark red vertical line.</a:t>
            </a:r>
          </a:p>
          <a:p>
            <a:pPr lvl="1"/>
            <a:r>
              <a:rPr lang="en-US" dirty="0"/>
              <a:t>Confidence intervals are plotted for twenty samples from each of five sampling plans.</a:t>
            </a:r>
          </a:p>
          <a:p>
            <a:pPr lvl="1"/>
            <a:r>
              <a:rPr lang="en-US" dirty="0"/>
              <a:t>The top plan is a simple random sample of N=103 respondents.</a:t>
            </a:r>
          </a:p>
          <a:p>
            <a:pPr lvl="1"/>
            <a:r>
              <a:rPr lang="en-US" dirty="0"/>
              <a:t>The other plans, moving down the plot, are cluster sampling plans with 41, 20, 10, and 5 clusters per sample, respectively.</a:t>
            </a:r>
          </a:p>
          <a:p>
            <a:pPr lvl="1"/>
            <a:r>
              <a:rPr lang="en-US" dirty="0"/>
              <a:t>If the 2-sided 95% logit confidence interval (CI) includes the target coverage value, the CI is colored gray.</a:t>
            </a:r>
          </a:p>
          <a:p>
            <a:pPr lvl="1"/>
            <a:r>
              <a:rPr lang="en-US" dirty="0"/>
              <a:t>If it excludes the target value, the 95% CI is colored red.</a:t>
            </a:r>
          </a:p>
          <a:p>
            <a:pPr lvl="1"/>
            <a:r>
              <a:rPr lang="en-US" dirty="0"/>
              <a:t>If the inner 2-sided 50% logit CI includes the target value, the 50% CI is colored green.</a:t>
            </a:r>
          </a:p>
          <a:p>
            <a:pPr lvl="1"/>
            <a:r>
              <a:rPr lang="en-US" dirty="0"/>
              <a:t>On average, we expect one red interval and ten green intervals for each set of 20 sample draws.</a:t>
            </a:r>
          </a:p>
          <a:p>
            <a:pPr lvl="1"/>
            <a:r>
              <a:rPr lang="en-US" dirty="0"/>
              <a:t>If the design effect of the sample is &gt;1.5, the point estimate is colored red.</a:t>
            </a:r>
          </a:p>
          <a:p>
            <a:pPr lvl="1"/>
            <a:r>
              <a:rPr lang="en-US" dirty="0"/>
              <a:t>If the design effect is &lt;= 1.5, the point estimate is colored black.</a:t>
            </a:r>
          </a:p>
          <a:p>
            <a:pPr lvl="1"/>
            <a:r>
              <a:rPr lang="en-US" dirty="0"/>
              <a:t>Within each sampling plan, the outcomes are sorted, bottom-to-top, in order of the lower bound of the 95% CI.</a:t>
            </a:r>
          </a:p>
          <a:p>
            <a:pPr lvl="1"/>
            <a:r>
              <a:rPr lang="en-US" dirty="0"/>
              <a:t>The text above each set of 20 intervals lists the sample size, the number of respondents per cluster, and the median, min, and max values of estimated coverage, design effect, effective sample size, and 95% CI half-width.</a:t>
            </a:r>
          </a:p>
          <a:p>
            <a:endParaRPr lang="en-US" dirty="0"/>
          </a:p>
        </p:txBody>
      </p:sp>
    </p:spTree>
    <p:extLst>
      <p:ext uri="{BB962C8B-B14F-4D97-AF65-F5344CB8AC3E}">
        <p14:creationId xmlns:p14="http://schemas.microsoft.com/office/powerpoint/2010/main" val="60358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25">
            <a:extLst>
              <a:ext uri="{FF2B5EF4-FFF2-40B4-BE49-F238E27FC236}">
                <a16:creationId xmlns:a16="http://schemas.microsoft.com/office/drawing/2014/main" id="{BB074347-B870-9DBC-0306-0844581076E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1799296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54">
            <a:extLst>
              <a:ext uri="{FF2B5EF4-FFF2-40B4-BE49-F238E27FC236}">
                <a16:creationId xmlns:a16="http://schemas.microsoft.com/office/drawing/2014/main" id="{DB0F6E5C-1BC9-B203-6A00-8F915D5913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8059988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55">
            <a:extLst>
              <a:ext uri="{FF2B5EF4-FFF2-40B4-BE49-F238E27FC236}">
                <a16:creationId xmlns:a16="http://schemas.microsoft.com/office/drawing/2014/main" id="{FC8BA816-B135-CF8F-6DE2-7349C11FAE6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9580332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61">
            <a:extLst>
              <a:ext uri="{FF2B5EF4-FFF2-40B4-BE49-F238E27FC236}">
                <a16:creationId xmlns:a16="http://schemas.microsoft.com/office/drawing/2014/main" id="{B7F7194F-1CDD-C008-16F9-047C6BAC9C1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89567064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62">
            <a:extLst>
              <a:ext uri="{FF2B5EF4-FFF2-40B4-BE49-F238E27FC236}">
                <a16:creationId xmlns:a16="http://schemas.microsoft.com/office/drawing/2014/main" id="{3C5BA74F-2DC5-3953-3F3B-988DF52F51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6715482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63">
            <a:extLst>
              <a:ext uri="{FF2B5EF4-FFF2-40B4-BE49-F238E27FC236}">
                <a16:creationId xmlns:a16="http://schemas.microsoft.com/office/drawing/2014/main" id="{D8F3AC37-16B4-A9F1-8C5F-B5E96805B38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2050472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71">
            <a:extLst>
              <a:ext uri="{FF2B5EF4-FFF2-40B4-BE49-F238E27FC236}">
                <a16:creationId xmlns:a16="http://schemas.microsoft.com/office/drawing/2014/main" id="{536DBEF4-E9B0-6163-F3B8-E178989912C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57763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72">
            <a:extLst>
              <a:ext uri="{FF2B5EF4-FFF2-40B4-BE49-F238E27FC236}">
                <a16:creationId xmlns:a16="http://schemas.microsoft.com/office/drawing/2014/main" id="{BA906CE8-B892-7D3B-9187-7A63E6323AD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4397318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173">
            <a:extLst>
              <a:ext uri="{FF2B5EF4-FFF2-40B4-BE49-F238E27FC236}">
                <a16:creationId xmlns:a16="http://schemas.microsoft.com/office/drawing/2014/main" id="{0D3CEFBF-1A05-B0E3-4CF5-BAE7B1FD3C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153520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12">
            <a:extLst>
              <a:ext uri="{FF2B5EF4-FFF2-40B4-BE49-F238E27FC236}">
                <a16:creationId xmlns:a16="http://schemas.microsoft.com/office/drawing/2014/main" id="{A783930D-DBA8-0545-69F4-E1728D07E8A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5991521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13">
            <a:extLst>
              <a:ext uri="{FF2B5EF4-FFF2-40B4-BE49-F238E27FC236}">
                <a16:creationId xmlns:a16="http://schemas.microsoft.com/office/drawing/2014/main" id="{10F0E25D-BC3D-F034-5F64-98E4E90956C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374471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26">
            <a:extLst>
              <a:ext uri="{FF2B5EF4-FFF2-40B4-BE49-F238E27FC236}">
                <a16:creationId xmlns:a16="http://schemas.microsoft.com/office/drawing/2014/main" id="{C291F3F4-F953-26FC-C6CD-72C6B54524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79456590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14">
            <a:extLst>
              <a:ext uri="{FF2B5EF4-FFF2-40B4-BE49-F238E27FC236}">
                <a16:creationId xmlns:a16="http://schemas.microsoft.com/office/drawing/2014/main" id="{AF65555E-4ABF-00F5-9575-46B70F9E187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3695218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31">
            <a:extLst>
              <a:ext uri="{FF2B5EF4-FFF2-40B4-BE49-F238E27FC236}">
                <a16:creationId xmlns:a16="http://schemas.microsoft.com/office/drawing/2014/main" id="{3BE2947A-78D8-470F-A5C5-776B4CD629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1062881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32">
            <a:extLst>
              <a:ext uri="{FF2B5EF4-FFF2-40B4-BE49-F238E27FC236}">
                <a16:creationId xmlns:a16="http://schemas.microsoft.com/office/drawing/2014/main" id="{A442E17C-052B-01F1-9878-B6291C232FD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895153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33">
            <a:extLst>
              <a:ext uri="{FF2B5EF4-FFF2-40B4-BE49-F238E27FC236}">
                <a16:creationId xmlns:a16="http://schemas.microsoft.com/office/drawing/2014/main" id="{86C2AFC2-C882-6E54-353D-2BA9ED1EA8C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8519815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41">
            <a:extLst>
              <a:ext uri="{FF2B5EF4-FFF2-40B4-BE49-F238E27FC236}">
                <a16:creationId xmlns:a16="http://schemas.microsoft.com/office/drawing/2014/main" id="{BAF93175-1F33-2031-4DFD-03FE603FB48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17447094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51">
            <a:extLst>
              <a:ext uri="{FF2B5EF4-FFF2-40B4-BE49-F238E27FC236}">
                <a16:creationId xmlns:a16="http://schemas.microsoft.com/office/drawing/2014/main" id="{FEA62F75-9112-F2E3-36E7-928CF13A33A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920047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52">
            <a:extLst>
              <a:ext uri="{FF2B5EF4-FFF2-40B4-BE49-F238E27FC236}">
                <a16:creationId xmlns:a16="http://schemas.microsoft.com/office/drawing/2014/main" id="{3BBBA523-6249-5A28-C9E7-F14003830BB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349725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61">
            <a:extLst>
              <a:ext uri="{FF2B5EF4-FFF2-40B4-BE49-F238E27FC236}">
                <a16:creationId xmlns:a16="http://schemas.microsoft.com/office/drawing/2014/main" id="{CB1C437D-27C3-72E0-DC9D-5C106FBB830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0724611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62">
            <a:extLst>
              <a:ext uri="{FF2B5EF4-FFF2-40B4-BE49-F238E27FC236}">
                <a16:creationId xmlns:a16="http://schemas.microsoft.com/office/drawing/2014/main" id="{56623AF9-ABAC-998F-4533-A96CE5B678B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8896176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63">
            <a:extLst>
              <a:ext uri="{FF2B5EF4-FFF2-40B4-BE49-F238E27FC236}">
                <a16:creationId xmlns:a16="http://schemas.microsoft.com/office/drawing/2014/main" id="{2124DE78-B956-6FC4-603E-7CC6F989212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06742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27">
            <a:extLst>
              <a:ext uri="{FF2B5EF4-FFF2-40B4-BE49-F238E27FC236}">
                <a16:creationId xmlns:a16="http://schemas.microsoft.com/office/drawing/2014/main" id="{B52206ED-56BA-940F-72B6-C1BC49F59FC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5707735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71">
            <a:extLst>
              <a:ext uri="{FF2B5EF4-FFF2-40B4-BE49-F238E27FC236}">
                <a16:creationId xmlns:a16="http://schemas.microsoft.com/office/drawing/2014/main" id="{7F972458-C258-E962-236D-AFD75F59568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442103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73">
            <a:extLst>
              <a:ext uri="{FF2B5EF4-FFF2-40B4-BE49-F238E27FC236}">
                <a16:creationId xmlns:a16="http://schemas.microsoft.com/office/drawing/2014/main" id="{EB8AC5BD-5720-C4E3-0FB2-1B582F737FA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753746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74">
            <a:extLst>
              <a:ext uri="{FF2B5EF4-FFF2-40B4-BE49-F238E27FC236}">
                <a16:creationId xmlns:a16="http://schemas.microsoft.com/office/drawing/2014/main" id="{7BF0C07D-8277-372D-2D0A-FCBAC0A59BB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8540478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81">
            <a:extLst>
              <a:ext uri="{FF2B5EF4-FFF2-40B4-BE49-F238E27FC236}">
                <a16:creationId xmlns:a16="http://schemas.microsoft.com/office/drawing/2014/main" id="{B1EF0A12-CECA-37FB-9E87-407531CB796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2730751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82">
            <a:extLst>
              <a:ext uri="{FF2B5EF4-FFF2-40B4-BE49-F238E27FC236}">
                <a16:creationId xmlns:a16="http://schemas.microsoft.com/office/drawing/2014/main" id="{4348F04E-4AA5-2197-6F19-34960E33713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48044408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83">
            <a:extLst>
              <a:ext uri="{FF2B5EF4-FFF2-40B4-BE49-F238E27FC236}">
                <a16:creationId xmlns:a16="http://schemas.microsoft.com/office/drawing/2014/main" id="{86D30621-4746-28F8-FD20-CED1F8E9681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671617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91">
            <a:extLst>
              <a:ext uri="{FF2B5EF4-FFF2-40B4-BE49-F238E27FC236}">
                <a16:creationId xmlns:a16="http://schemas.microsoft.com/office/drawing/2014/main" id="{9EA46794-85DE-0D92-19C4-41013319247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6985000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292">
            <a:extLst>
              <a:ext uri="{FF2B5EF4-FFF2-40B4-BE49-F238E27FC236}">
                <a16:creationId xmlns:a16="http://schemas.microsoft.com/office/drawing/2014/main" id="{3493BD27-F5CA-2AFB-C416-821F1A49EF4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35201418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11">
            <a:extLst>
              <a:ext uri="{FF2B5EF4-FFF2-40B4-BE49-F238E27FC236}">
                <a16:creationId xmlns:a16="http://schemas.microsoft.com/office/drawing/2014/main" id="{3D9F31DE-4199-5C5A-CE31-8F73E199787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902127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12">
            <a:extLst>
              <a:ext uri="{FF2B5EF4-FFF2-40B4-BE49-F238E27FC236}">
                <a16:creationId xmlns:a16="http://schemas.microsoft.com/office/drawing/2014/main" id="{98424E1B-850C-86E5-3277-6D5A48B9A2A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148700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28">
            <a:extLst>
              <a:ext uri="{FF2B5EF4-FFF2-40B4-BE49-F238E27FC236}">
                <a16:creationId xmlns:a16="http://schemas.microsoft.com/office/drawing/2014/main" id="{E20EF7C6-3A62-7B27-9132-F319D9FBA8C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77387706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13">
            <a:extLst>
              <a:ext uri="{FF2B5EF4-FFF2-40B4-BE49-F238E27FC236}">
                <a16:creationId xmlns:a16="http://schemas.microsoft.com/office/drawing/2014/main" id="{DCA752A0-1E35-6AF6-93C0-B85358CB119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96195378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14">
            <a:extLst>
              <a:ext uri="{FF2B5EF4-FFF2-40B4-BE49-F238E27FC236}">
                <a16:creationId xmlns:a16="http://schemas.microsoft.com/office/drawing/2014/main" id="{943DFED0-136B-1F30-AFFB-CB197CE1FF9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944565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15">
            <a:extLst>
              <a:ext uri="{FF2B5EF4-FFF2-40B4-BE49-F238E27FC236}">
                <a16:creationId xmlns:a16="http://schemas.microsoft.com/office/drawing/2014/main" id="{F420F310-4DA8-21D0-DA38-040C2E5B05C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6484014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21">
            <a:extLst>
              <a:ext uri="{FF2B5EF4-FFF2-40B4-BE49-F238E27FC236}">
                <a16:creationId xmlns:a16="http://schemas.microsoft.com/office/drawing/2014/main" id="{67B6A713-08EB-DFDD-0B1F-5EB61074579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6469345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22">
            <a:extLst>
              <a:ext uri="{FF2B5EF4-FFF2-40B4-BE49-F238E27FC236}">
                <a16:creationId xmlns:a16="http://schemas.microsoft.com/office/drawing/2014/main" id="{BEB5B2D3-E9FE-B95B-5F1B-63C1A7F364F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23223453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23">
            <a:extLst>
              <a:ext uri="{FF2B5EF4-FFF2-40B4-BE49-F238E27FC236}">
                <a16:creationId xmlns:a16="http://schemas.microsoft.com/office/drawing/2014/main" id="{5D33B732-7118-E0F9-16F1-337E36F4EDA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9928937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31">
            <a:extLst>
              <a:ext uri="{FF2B5EF4-FFF2-40B4-BE49-F238E27FC236}">
                <a16:creationId xmlns:a16="http://schemas.microsoft.com/office/drawing/2014/main" id="{193038C7-B271-C9ED-41FE-711E96ACA9E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9377214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32">
            <a:extLst>
              <a:ext uri="{FF2B5EF4-FFF2-40B4-BE49-F238E27FC236}">
                <a16:creationId xmlns:a16="http://schemas.microsoft.com/office/drawing/2014/main" id="{63281C7C-D959-F323-276E-11944D97199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0597080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33">
            <a:extLst>
              <a:ext uri="{FF2B5EF4-FFF2-40B4-BE49-F238E27FC236}">
                <a16:creationId xmlns:a16="http://schemas.microsoft.com/office/drawing/2014/main" id="{43D3463A-7195-C9B6-E9C6-3CAC044C0B0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834718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34">
            <a:extLst>
              <a:ext uri="{FF2B5EF4-FFF2-40B4-BE49-F238E27FC236}">
                <a16:creationId xmlns:a16="http://schemas.microsoft.com/office/drawing/2014/main" id="{3E7CB08E-B522-8853-4106-84DB0D17234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097920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29">
            <a:extLst>
              <a:ext uri="{FF2B5EF4-FFF2-40B4-BE49-F238E27FC236}">
                <a16:creationId xmlns:a16="http://schemas.microsoft.com/office/drawing/2014/main" id="{D66D6222-A9C4-AC68-9136-A908F49A012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19312084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35">
            <a:extLst>
              <a:ext uri="{FF2B5EF4-FFF2-40B4-BE49-F238E27FC236}">
                <a16:creationId xmlns:a16="http://schemas.microsoft.com/office/drawing/2014/main" id="{E8D1A0C3-A0AF-C495-CF43-BFC7336791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1402493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36">
            <a:extLst>
              <a:ext uri="{FF2B5EF4-FFF2-40B4-BE49-F238E27FC236}">
                <a16:creationId xmlns:a16="http://schemas.microsoft.com/office/drawing/2014/main" id="{1B3D69FC-DB2B-B380-0228-F0AE48D62A2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75285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37">
            <a:extLst>
              <a:ext uri="{FF2B5EF4-FFF2-40B4-BE49-F238E27FC236}">
                <a16:creationId xmlns:a16="http://schemas.microsoft.com/office/drawing/2014/main" id="{9D2EBA33-1ED7-B6CA-41B1-4939D403314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57890211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38">
            <a:extLst>
              <a:ext uri="{FF2B5EF4-FFF2-40B4-BE49-F238E27FC236}">
                <a16:creationId xmlns:a16="http://schemas.microsoft.com/office/drawing/2014/main" id="{8F07B4C9-9228-434E-C3D6-B81B5BA794A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7893647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39">
            <a:extLst>
              <a:ext uri="{FF2B5EF4-FFF2-40B4-BE49-F238E27FC236}">
                <a16:creationId xmlns:a16="http://schemas.microsoft.com/office/drawing/2014/main" id="{2F1B5140-C2DF-419E-C2E9-4CCDB267182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66902567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41">
            <a:extLst>
              <a:ext uri="{FF2B5EF4-FFF2-40B4-BE49-F238E27FC236}">
                <a16:creationId xmlns:a16="http://schemas.microsoft.com/office/drawing/2014/main" id="{8754C1A6-D705-05E0-9B6C-9AA9C7B442C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39121871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42">
            <a:extLst>
              <a:ext uri="{FF2B5EF4-FFF2-40B4-BE49-F238E27FC236}">
                <a16:creationId xmlns:a16="http://schemas.microsoft.com/office/drawing/2014/main" id="{1108BD63-230C-79FE-298D-77A856F92CD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66525519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43">
            <a:extLst>
              <a:ext uri="{FF2B5EF4-FFF2-40B4-BE49-F238E27FC236}">
                <a16:creationId xmlns:a16="http://schemas.microsoft.com/office/drawing/2014/main" id="{EBA2E3DB-0840-7661-4388-EF70B2A7CD8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58412100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51">
            <a:extLst>
              <a:ext uri="{FF2B5EF4-FFF2-40B4-BE49-F238E27FC236}">
                <a16:creationId xmlns:a16="http://schemas.microsoft.com/office/drawing/2014/main" id="{3FF326C2-D770-C7E2-474B-D8C336668E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1002906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52">
            <a:extLst>
              <a:ext uri="{FF2B5EF4-FFF2-40B4-BE49-F238E27FC236}">
                <a16:creationId xmlns:a16="http://schemas.microsoft.com/office/drawing/2014/main" id="{3E55E695-0B63-5EFF-83CF-FEF90F36568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601951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30">
            <a:extLst>
              <a:ext uri="{FF2B5EF4-FFF2-40B4-BE49-F238E27FC236}">
                <a16:creationId xmlns:a16="http://schemas.microsoft.com/office/drawing/2014/main" id="{08C1E478-6A07-A7A7-406A-4D6FE9FB778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87571572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53">
            <a:extLst>
              <a:ext uri="{FF2B5EF4-FFF2-40B4-BE49-F238E27FC236}">
                <a16:creationId xmlns:a16="http://schemas.microsoft.com/office/drawing/2014/main" id="{0947BBAC-61A2-34AA-CB2E-32936B6BA31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2077334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54">
            <a:extLst>
              <a:ext uri="{FF2B5EF4-FFF2-40B4-BE49-F238E27FC236}">
                <a16:creationId xmlns:a16="http://schemas.microsoft.com/office/drawing/2014/main" id="{1492E089-8742-28CF-5BAC-D5218B729EE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4080986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55">
            <a:extLst>
              <a:ext uri="{FF2B5EF4-FFF2-40B4-BE49-F238E27FC236}">
                <a16:creationId xmlns:a16="http://schemas.microsoft.com/office/drawing/2014/main" id="{DE59B9AD-BC29-E9AF-BB07-FFE7C282531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8098042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56">
            <a:extLst>
              <a:ext uri="{FF2B5EF4-FFF2-40B4-BE49-F238E27FC236}">
                <a16:creationId xmlns:a16="http://schemas.microsoft.com/office/drawing/2014/main" id="{D0675712-3D98-9B82-A983-8B75154F6B1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7090364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61">
            <a:extLst>
              <a:ext uri="{FF2B5EF4-FFF2-40B4-BE49-F238E27FC236}">
                <a16:creationId xmlns:a16="http://schemas.microsoft.com/office/drawing/2014/main" id="{8DF580A2-ACCD-AECD-FFB7-41D4872D3F1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38896707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62">
            <a:extLst>
              <a:ext uri="{FF2B5EF4-FFF2-40B4-BE49-F238E27FC236}">
                <a16:creationId xmlns:a16="http://schemas.microsoft.com/office/drawing/2014/main" id="{8E909D34-E874-93B4-F3FF-D75D13B21A7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700980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363">
            <a:extLst>
              <a:ext uri="{FF2B5EF4-FFF2-40B4-BE49-F238E27FC236}">
                <a16:creationId xmlns:a16="http://schemas.microsoft.com/office/drawing/2014/main" id="{93AD1963-1112-1FB8-B543-F949CE69CCB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477178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11">
            <a:extLst>
              <a:ext uri="{FF2B5EF4-FFF2-40B4-BE49-F238E27FC236}">
                <a16:creationId xmlns:a16="http://schemas.microsoft.com/office/drawing/2014/main" id="{CD732C95-810B-EDEB-5A02-4AEDA531BF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6645591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12">
            <a:extLst>
              <a:ext uri="{FF2B5EF4-FFF2-40B4-BE49-F238E27FC236}">
                <a16:creationId xmlns:a16="http://schemas.microsoft.com/office/drawing/2014/main" id="{2600317B-A7BF-FA1E-6243-11ADAE2B56A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358704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13">
            <a:extLst>
              <a:ext uri="{FF2B5EF4-FFF2-40B4-BE49-F238E27FC236}">
                <a16:creationId xmlns:a16="http://schemas.microsoft.com/office/drawing/2014/main" id="{CF94A319-19B0-EC43-A2DC-9F3FE9B23AC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55587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31">
            <a:extLst>
              <a:ext uri="{FF2B5EF4-FFF2-40B4-BE49-F238E27FC236}">
                <a16:creationId xmlns:a16="http://schemas.microsoft.com/office/drawing/2014/main" id="{25CAE294-1585-A727-A914-4A7E7FA2725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7050785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21">
            <a:extLst>
              <a:ext uri="{FF2B5EF4-FFF2-40B4-BE49-F238E27FC236}">
                <a16:creationId xmlns:a16="http://schemas.microsoft.com/office/drawing/2014/main" id="{6EF341E3-695A-EBC6-B977-F27D5BB2B4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733860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22">
            <a:extLst>
              <a:ext uri="{FF2B5EF4-FFF2-40B4-BE49-F238E27FC236}">
                <a16:creationId xmlns:a16="http://schemas.microsoft.com/office/drawing/2014/main" id="{45747AE0-4D5A-F4B4-B1CE-22EE4F6E2FB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06694865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23">
            <a:extLst>
              <a:ext uri="{FF2B5EF4-FFF2-40B4-BE49-F238E27FC236}">
                <a16:creationId xmlns:a16="http://schemas.microsoft.com/office/drawing/2014/main" id="{AA7F7449-500A-4DED-E760-2BCE24535F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1786393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24">
            <a:extLst>
              <a:ext uri="{FF2B5EF4-FFF2-40B4-BE49-F238E27FC236}">
                <a16:creationId xmlns:a16="http://schemas.microsoft.com/office/drawing/2014/main" id="{8088CB47-F246-C2A9-CBA5-E06B85D3B1D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60543415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25">
            <a:extLst>
              <a:ext uri="{FF2B5EF4-FFF2-40B4-BE49-F238E27FC236}">
                <a16:creationId xmlns:a16="http://schemas.microsoft.com/office/drawing/2014/main" id="{20BBB52E-EFDB-4A43-36E6-FBD48BD2134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3424277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26">
            <a:extLst>
              <a:ext uri="{FF2B5EF4-FFF2-40B4-BE49-F238E27FC236}">
                <a16:creationId xmlns:a16="http://schemas.microsoft.com/office/drawing/2014/main" id="{C6C1AE78-DCE8-DDD4-964A-A42B3645A0A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21270544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27">
            <a:extLst>
              <a:ext uri="{FF2B5EF4-FFF2-40B4-BE49-F238E27FC236}">
                <a16:creationId xmlns:a16="http://schemas.microsoft.com/office/drawing/2014/main" id="{63DE9505-203B-A4B0-AF03-62F4C85C740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6543598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31">
            <a:extLst>
              <a:ext uri="{FF2B5EF4-FFF2-40B4-BE49-F238E27FC236}">
                <a16:creationId xmlns:a16="http://schemas.microsoft.com/office/drawing/2014/main" id="{FB87B061-9E83-5680-14D3-B12E6CDA7E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9801503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32">
            <a:extLst>
              <a:ext uri="{FF2B5EF4-FFF2-40B4-BE49-F238E27FC236}">
                <a16:creationId xmlns:a16="http://schemas.microsoft.com/office/drawing/2014/main" id="{F88AB099-BA3C-CF6F-D050-E750797DDA4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9967616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33">
            <a:extLst>
              <a:ext uri="{FF2B5EF4-FFF2-40B4-BE49-F238E27FC236}">
                <a16:creationId xmlns:a16="http://schemas.microsoft.com/office/drawing/2014/main" id="{3B6FE24E-70FB-8C20-B43D-C10DB7C8626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02173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32">
            <a:extLst>
              <a:ext uri="{FF2B5EF4-FFF2-40B4-BE49-F238E27FC236}">
                <a16:creationId xmlns:a16="http://schemas.microsoft.com/office/drawing/2014/main" id="{9ECBB959-BE6E-4FCF-5191-CAF4BA9A815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11171525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34">
            <a:extLst>
              <a:ext uri="{FF2B5EF4-FFF2-40B4-BE49-F238E27FC236}">
                <a16:creationId xmlns:a16="http://schemas.microsoft.com/office/drawing/2014/main" id="{8D7FF047-AF4E-85F4-0484-E01282CD501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7403544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35">
            <a:extLst>
              <a:ext uri="{FF2B5EF4-FFF2-40B4-BE49-F238E27FC236}">
                <a16:creationId xmlns:a16="http://schemas.microsoft.com/office/drawing/2014/main" id="{5B10E609-FC04-0C56-2890-42676A5C245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8157984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41">
            <a:extLst>
              <a:ext uri="{FF2B5EF4-FFF2-40B4-BE49-F238E27FC236}">
                <a16:creationId xmlns:a16="http://schemas.microsoft.com/office/drawing/2014/main" id="{E23DC992-B71B-4097-FC4A-AA1E42BB51D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41705273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42">
            <a:extLst>
              <a:ext uri="{FF2B5EF4-FFF2-40B4-BE49-F238E27FC236}">
                <a16:creationId xmlns:a16="http://schemas.microsoft.com/office/drawing/2014/main" id="{ED364D37-57E5-E4B7-E905-ECB39AE706A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75551947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43">
            <a:extLst>
              <a:ext uri="{FF2B5EF4-FFF2-40B4-BE49-F238E27FC236}">
                <a16:creationId xmlns:a16="http://schemas.microsoft.com/office/drawing/2014/main" id="{462C4092-704F-8851-D0FD-F69E1DA0A80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74582927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44">
            <a:extLst>
              <a:ext uri="{FF2B5EF4-FFF2-40B4-BE49-F238E27FC236}">
                <a16:creationId xmlns:a16="http://schemas.microsoft.com/office/drawing/2014/main" id="{24A9AF1A-9D60-D79A-9A63-407721BA514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41858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45">
            <a:extLst>
              <a:ext uri="{FF2B5EF4-FFF2-40B4-BE49-F238E27FC236}">
                <a16:creationId xmlns:a16="http://schemas.microsoft.com/office/drawing/2014/main" id="{EFF03513-CA08-AC64-942C-65E8AF4F5C3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1389468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51">
            <a:extLst>
              <a:ext uri="{FF2B5EF4-FFF2-40B4-BE49-F238E27FC236}">
                <a16:creationId xmlns:a16="http://schemas.microsoft.com/office/drawing/2014/main" id="{40D060A0-C9B6-48A2-DFA9-6B35B7725A6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92023283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52">
            <a:extLst>
              <a:ext uri="{FF2B5EF4-FFF2-40B4-BE49-F238E27FC236}">
                <a16:creationId xmlns:a16="http://schemas.microsoft.com/office/drawing/2014/main" id="{41259990-5436-6B80-9564-C23237953C9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4288601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53">
            <a:extLst>
              <a:ext uri="{FF2B5EF4-FFF2-40B4-BE49-F238E27FC236}">
                <a16:creationId xmlns:a16="http://schemas.microsoft.com/office/drawing/2014/main" id="{BE165FBC-94F8-BF25-6A36-3EA018CE39F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15016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33">
            <a:extLst>
              <a:ext uri="{FF2B5EF4-FFF2-40B4-BE49-F238E27FC236}">
                <a16:creationId xmlns:a16="http://schemas.microsoft.com/office/drawing/2014/main" id="{D9831D3B-B20B-680C-96AD-DBAF313C14E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30432813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54">
            <a:extLst>
              <a:ext uri="{FF2B5EF4-FFF2-40B4-BE49-F238E27FC236}">
                <a16:creationId xmlns:a16="http://schemas.microsoft.com/office/drawing/2014/main" id="{2BE1953D-B8B2-2C8D-4A3C-61C032DC509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348917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57">
            <a:extLst>
              <a:ext uri="{FF2B5EF4-FFF2-40B4-BE49-F238E27FC236}">
                <a16:creationId xmlns:a16="http://schemas.microsoft.com/office/drawing/2014/main" id="{63FC0145-FAB1-8348-6988-D51BA92F50A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880348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58">
            <a:extLst>
              <a:ext uri="{FF2B5EF4-FFF2-40B4-BE49-F238E27FC236}">
                <a16:creationId xmlns:a16="http://schemas.microsoft.com/office/drawing/2014/main" id="{5BA359E5-5016-5616-CE75-B765B51424F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92132566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61">
            <a:extLst>
              <a:ext uri="{FF2B5EF4-FFF2-40B4-BE49-F238E27FC236}">
                <a16:creationId xmlns:a16="http://schemas.microsoft.com/office/drawing/2014/main" id="{CDEF23BD-C260-A5C3-A046-C3C28975811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14351811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62">
            <a:extLst>
              <a:ext uri="{FF2B5EF4-FFF2-40B4-BE49-F238E27FC236}">
                <a16:creationId xmlns:a16="http://schemas.microsoft.com/office/drawing/2014/main" id="{A4A698BA-573A-E525-FC06-DEECDB438D0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7102589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63">
            <a:extLst>
              <a:ext uri="{FF2B5EF4-FFF2-40B4-BE49-F238E27FC236}">
                <a16:creationId xmlns:a16="http://schemas.microsoft.com/office/drawing/2014/main" id="{B413831C-3BE1-126E-6F9E-8374897728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68215581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71">
            <a:extLst>
              <a:ext uri="{FF2B5EF4-FFF2-40B4-BE49-F238E27FC236}">
                <a16:creationId xmlns:a16="http://schemas.microsoft.com/office/drawing/2014/main" id="{8B1C8DD6-9225-9DDC-CCC8-36A66F017A2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9452184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72">
            <a:extLst>
              <a:ext uri="{FF2B5EF4-FFF2-40B4-BE49-F238E27FC236}">
                <a16:creationId xmlns:a16="http://schemas.microsoft.com/office/drawing/2014/main" id="{B8E4DE2A-8D12-626E-3953-CDD1B08348B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21726998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73">
            <a:extLst>
              <a:ext uri="{FF2B5EF4-FFF2-40B4-BE49-F238E27FC236}">
                <a16:creationId xmlns:a16="http://schemas.microsoft.com/office/drawing/2014/main" id="{E3F9768B-2932-F13A-72CB-7AE57993574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66682413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474">
            <a:extLst>
              <a:ext uri="{FF2B5EF4-FFF2-40B4-BE49-F238E27FC236}">
                <a16:creationId xmlns:a16="http://schemas.microsoft.com/office/drawing/2014/main" id="{492B6B76-8B2B-84F3-9146-FDC8585F9E5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766970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34">
            <a:extLst>
              <a:ext uri="{FF2B5EF4-FFF2-40B4-BE49-F238E27FC236}">
                <a16:creationId xmlns:a16="http://schemas.microsoft.com/office/drawing/2014/main" id="{65EA616F-613F-B0B0-783B-06ED5BF548D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95680350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611">
            <a:extLst>
              <a:ext uri="{FF2B5EF4-FFF2-40B4-BE49-F238E27FC236}">
                <a16:creationId xmlns:a16="http://schemas.microsoft.com/office/drawing/2014/main" id="{B421D09D-FC9C-19B1-C98F-74495D21F63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712770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711">
            <a:extLst>
              <a:ext uri="{FF2B5EF4-FFF2-40B4-BE49-F238E27FC236}">
                <a16:creationId xmlns:a16="http://schemas.microsoft.com/office/drawing/2014/main" id="{4B87A77E-7C46-2B07-476B-A9C14BDECDA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70173959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714">
            <a:extLst>
              <a:ext uri="{FF2B5EF4-FFF2-40B4-BE49-F238E27FC236}">
                <a16:creationId xmlns:a16="http://schemas.microsoft.com/office/drawing/2014/main" id="{AAE1487F-BCDD-699C-3011-A2325C8ABDF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86431305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723">
            <a:extLst>
              <a:ext uri="{FF2B5EF4-FFF2-40B4-BE49-F238E27FC236}">
                <a16:creationId xmlns:a16="http://schemas.microsoft.com/office/drawing/2014/main" id="{3AB5EAA6-066A-08CD-5AA9-827883D0EBC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38110617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731">
            <a:extLst>
              <a:ext uri="{FF2B5EF4-FFF2-40B4-BE49-F238E27FC236}">
                <a16:creationId xmlns:a16="http://schemas.microsoft.com/office/drawing/2014/main" id="{8681EFF1-3DE6-AA60-F8BC-C198619E62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72011322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732">
            <a:extLst>
              <a:ext uri="{FF2B5EF4-FFF2-40B4-BE49-F238E27FC236}">
                <a16:creationId xmlns:a16="http://schemas.microsoft.com/office/drawing/2014/main" id="{5DDC02F4-40E3-69C6-6F2D-B75B2B05074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99691196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812">
            <a:extLst>
              <a:ext uri="{FF2B5EF4-FFF2-40B4-BE49-F238E27FC236}">
                <a16:creationId xmlns:a16="http://schemas.microsoft.com/office/drawing/2014/main" id="{080B0D8B-FB37-2777-CB32-FAB66E39B6F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23244957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813">
            <a:extLst>
              <a:ext uri="{FF2B5EF4-FFF2-40B4-BE49-F238E27FC236}">
                <a16:creationId xmlns:a16="http://schemas.microsoft.com/office/drawing/2014/main" id="{B66B0E04-C94D-47D9-CCA5-3BEA20AA3AE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20085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824">
            <a:extLst>
              <a:ext uri="{FF2B5EF4-FFF2-40B4-BE49-F238E27FC236}">
                <a16:creationId xmlns:a16="http://schemas.microsoft.com/office/drawing/2014/main" id="{B4E93E8D-FE79-E647-F14A-91D7D1CB4E4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88128676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833">
            <a:extLst>
              <a:ext uri="{FF2B5EF4-FFF2-40B4-BE49-F238E27FC236}">
                <a16:creationId xmlns:a16="http://schemas.microsoft.com/office/drawing/2014/main" id="{1DD88E6D-7A88-A25F-5209-9A5B3E111CB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155454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6E8F-1961-733B-408C-6BB174436348}"/>
              </a:ext>
            </a:extLst>
          </p:cNvPr>
          <p:cNvSpPr>
            <a:spLocks noGrp="1"/>
          </p:cNvSpPr>
          <p:nvPr>
            <p:ph type="title"/>
          </p:nvPr>
        </p:nvSpPr>
        <p:spPr/>
        <p:txBody>
          <a:bodyPr/>
          <a:lstStyle/>
          <a:p>
            <a:r>
              <a:rPr lang="en-US" dirty="0"/>
              <a:t>Duplicates Removed</a:t>
            </a:r>
          </a:p>
        </p:txBody>
      </p:sp>
      <p:sp>
        <p:nvSpPr>
          <p:cNvPr id="3" name="Slide Number Placeholder 2">
            <a:extLst>
              <a:ext uri="{FF2B5EF4-FFF2-40B4-BE49-F238E27FC236}">
                <a16:creationId xmlns:a16="http://schemas.microsoft.com/office/drawing/2014/main" id="{E5C26854-B913-AB0C-BD83-E6AFD7283B00}"/>
              </a:ext>
            </a:extLst>
          </p:cNvPr>
          <p:cNvSpPr>
            <a:spLocks noGrp="1"/>
          </p:cNvSpPr>
          <p:nvPr>
            <p:ph type="sldNum" sz="quarter" idx="11"/>
          </p:nvPr>
        </p:nvSpPr>
        <p:spPr/>
        <p:txBody>
          <a:bodyPr/>
          <a:lstStyle/>
          <a:p>
            <a:fld id="{CC509886-494E-4FE0-8256-1B86C177A75B}" type="slidenum">
              <a:rPr lang="en-US" smtClean="0"/>
              <a:t>4</a:t>
            </a:fld>
            <a:endParaRPr lang="en-US"/>
          </a:p>
        </p:txBody>
      </p:sp>
      <p:sp>
        <p:nvSpPr>
          <p:cNvPr id="4" name="Text Placeholder 3">
            <a:extLst>
              <a:ext uri="{FF2B5EF4-FFF2-40B4-BE49-F238E27FC236}">
                <a16:creationId xmlns:a16="http://schemas.microsoft.com/office/drawing/2014/main" id="{907F37C7-625D-255F-6F96-3252B36A3A21}"/>
              </a:ext>
            </a:extLst>
          </p:cNvPr>
          <p:cNvSpPr>
            <a:spLocks noGrp="1"/>
          </p:cNvSpPr>
          <p:nvPr>
            <p:ph type="body" sz="quarter" idx="12"/>
          </p:nvPr>
        </p:nvSpPr>
        <p:spPr/>
        <p:txBody>
          <a:bodyPr/>
          <a:lstStyle/>
          <a:p>
            <a:r>
              <a:rPr lang="en-US" dirty="0"/>
              <a:t>Several redundant figures have been removed from the slide deck.  When no one in the entire stratum has the outcome of interest, no one will have it in any sampling plans and the confidence intervals will be uniform within each sampling plan.  We have removed duplicated instances where no one was zero dose in the entire stratum.</a:t>
            </a:r>
          </a:p>
        </p:txBody>
      </p:sp>
    </p:spTree>
    <p:extLst>
      <p:ext uri="{BB962C8B-B14F-4D97-AF65-F5344CB8AC3E}">
        <p14:creationId xmlns:p14="http://schemas.microsoft.com/office/powerpoint/2010/main" val="1260269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35">
            <a:extLst>
              <a:ext uri="{FF2B5EF4-FFF2-40B4-BE49-F238E27FC236}">
                <a16:creationId xmlns:a16="http://schemas.microsoft.com/office/drawing/2014/main" id="{35225683-6981-6508-ADB8-4BFB472CCDC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64641750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tpvr2_nvc_901">
            <a:extLst>
              <a:ext uri="{FF2B5EF4-FFF2-40B4-BE49-F238E27FC236}">
                <a16:creationId xmlns:a16="http://schemas.microsoft.com/office/drawing/2014/main" id="{59B71E21-E51A-1AEB-9DFF-B903325E904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97741201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686017-C0CB-42B9-BE27-7FC7476AADFA}"/>
              </a:ext>
            </a:extLst>
          </p:cNvPr>
          <p:cNvSpPr/>
          <p:nvPr/>
        </p:nvSpPr>
        <p:spPr>
          <a:xfrm>
            <a:off x="7900821" y="3311512"/>
            <a:ext cx="3788873" cy="315457"/>
          </a:xfrm>
          <a:prstGeom prst="rect">
            <a:avLst/>
          </a:prstGeom>
        </p:spPr>
        <p:txBody>
          <a:bodyPr wrap="square" lIns="68567" tIns="34283" rIns="68567" bIns="34283" anchor="ctr">
            <a:spAutoFit/>
          </a:bodyPr>
          <a:lstStyle/>
          <a:p>
            <a:pPr lvl="0"/>
            <a:r>
              <a:rPr lang="en-US" altLang="en-US" sz="1600" dirty="0">
                <a:latin typeface="Arial" panose="020B0604020202020204" pitchFamily="34" charset="0"/>
                <a:cs typeface="Arial" panose="020B0604020202020204" pitchFamily="34" charset="0"/>
              </a:rPr>
              <a:t>www.biostatglobal.com</a:t>
            </a:r>
          </a:p>
        </p:txBody>
      </p:sp>
      <p:grpSp>
        <p:nvGrpSpPr>
          <p:cNvPr id="6" name="Group 5">
            <a:extLst>
              <a:ext uri="{FF2B5EF4-FFF2-40B4-BE49-F238E27FC236}">
                <a16:creationId xmlns:a16="http://schemas.microsoft.com/office/drawing/2014/main" id="{F28B3FD1-4815-4AA7-9D93-27A75253CF37}"/>
              </a:ext>
            </a:extLst>
          </p:cNvPr>
          <p:cNvGrpSpPr/>
          <p:nvPr/>
        </p:nvGrpSpPr>
        <p:grpSpPr>
          <a:xfrm>
            <a:off x="7371261" y="3246545"/>
            <a:ext cx="483149" cy="483274"/>
            <a:chOff x="16236502" y="10284393"/>
            <a:chExt cx="1171269" cy="1171574"/>
          </a:xfrm>
        </p:grpSpPr>
        <p:sp>
          <p:nvSpPr>
            <p:cNvPr id="7" name="Oval 6">
              <a:extLst>
                <a:ext uri="{FF2B5EF4-FFF2-40B4-BE49-F238E27FC236}">
                  <a16:creationId xmlns:a16="http://schemas.microsoft.com/office/drawing/2014/main" id="{37E49E2E-ACD5-4180-BD9D-BD1D2CC054E4}"/>
                </a:ext>
              </a:extLst>
            </p:cNvPr>
            <p:cNvSpPr/>
            <p:nvPr/>
          </p:nvSpPr>
          <p:spPr>
            <a:xfrm flipH="1">
              <a:off x="16236502" y="10284393"/>
              <a:ext cx="1171269" cy="117157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67" tIns="34283" rIns="68567" bIns="34283" rtlCol="0" anchor="ctr"/>
            <a:lstStyle/>
            <a:p>
              <a:pPr algn="ctr"/>
              <a:endParaRPr lang="en-AU" sz="2000" dirty="0">
                <a:solidFill>
                  <a:schemeClr val="bg1"/>
                </a:solidFill>
                <a:cs typeface="Lato Light"/>
              </a:endParaRPr>
            </a:p>
          </p:txBody>
        </p:sp>
        <p:sp>
          <p:nvSpPr>
            <p:cNvPr id="8" name="Freeform 78">
              <a:extLst>
                <a:ext uri="{FF2B5EF4-FFF2-40B4-BE49-F238E27FC236}">
                  <a16:creationId xmlns:a16="http://schemas.microsoft.com/office/drawing/2014/main" id="{2B6D09C6-4FE3-4EC8-8ECD-909797F6A18E}"/>
                </a:ext>
              </a:extLst>
            </p:cNvPr>
            <p:cNvSpPr>
              <a:spLocks noEditPoints="1"/>
            </p:cNvSpPr>
            <p:nvPr/>
          </p:nvSpPr>
          <p:spPr bwMode="auto">
            <a:xfrm>
              <a:off x="16534749" y="10545308"/>
              <a:ext cx="587904" cy="588134"/>
            </a:xfrm>
            <a:custGeom>
              <a:avLst/>
              <a:gdLst/>
              <a:ahLst/>
              <a:cxnLst>
                <a:cxn ang="0">
                  <a:pos x="59" y="54"/>
                </a:cxn>
                <a:cxn ang="0">
                  <a:pos x="53" y="59"/>
                </a:cxn>
                <a:cxn ang="0">
                  <a:pos x="45" y="62"/>
                </a:cxn>
                <a:cxn ang="0">
                  <a:pos x="38" y="59"/>
                </a:cxn>
                <a:cxn ang="0">
                  <a:pos x="30" y="51"/>
                </a:cxn>
                <a:cxn ang="0">
                  <a:pos x="27" y="43"/>
                </a:cxn>
                <a:cxn ang="0">
                  <a:pos x="30" y="36"/>
                </a:cxn>
                <a:cxn ang="0">
                  <a:pos x="27" y="32"/>
                </a:cxn>
                <a:cxn ang="0">
                  <a:pos x="19" y="36"/>
                </a:cxn>
                <a:cxn ang="0">
                  <a:pos x="11" y="32"/>
                </a:cxn>
                <a:cxn ang="0">
                  <a:pos x="3" y="24"/>
                </a:cxn>
                <a:cxn ang="0">
                  <a:pos x="0" y="17"/>
                </a:cxn>
                <a:cxn ang="0">
                  <a:pos x="3" y="9"/>
                </a:cxn>
                <a:cxn ang="0">
                  <a:pos x="9" y="3"/>
                </a:cxn>
                <a:cxn ang="0">
                  <a:pos x="17" y="0"/>
                </a:cxn>
                <a:cxn ang="0">
                  <a:pos x="24" y="4"/>
                </a:cxn>
                <a:cxn ang="0">
                  <a:pos x="32" y="11"/>
                </a:cxn>
                <a:cxn ang="0">
                  <a:pos x="35" y="19"/>
                </a:cxn>
                <a:cxn ang="0">
                  <a:pos x="32" y="27"/>
                </a:cxn>
                <a:cxn ang="0">
                  <a:pos x="35" y="30"/>
                </a:cxn>
                <a:cxn ang="0">
                  <a:pos x="43" y="27"/>
                </a:cxn>
                <a:cxn ang="0">
                  <a:pos x="51" y="30"/>
                </a:cxn>
                <a:cxn ang="0">
                  <a:pos x="59" y="38"/>
                </a:cxn>
                <a:cxn ang="0">
                  <a:pos x="62" y="46"/>
                </a:cxn>
                <a:cxn ang="0">
                  <a:pos x="59" y="54"/>
                </a:cxn>
                <a:cxn ang="0">
                  <a:pos x="27" y="17"/>
                </a:cxn>
                <a:cxn ang="0">
                  <a:pos x="19" y="9"/>
                </a:cxn>
                <a:cxn ang="0">
                  <a:pos x="17" y="8"/>
                </a:cxn>
                <a:cxn ang="0">
                  <a:pos x="14" y="9"/>
                </a:cxn>
                <a:cxn ang="0">
                  <a:pos x="8" y="14"/>
                </a:cxn>
                <a:cxn ang="0">
                  <a:pos x="7" y="17"/>
                </a:cxn>
                <a:cxn ang="0">
                  <a:pos x="8" y="19"/>
                </a:cxn>
                <a:cxn ang="0">
                  <a:pos x="16" y="27"/>
                </a:cxn>
                <a:cxn ang="0">
                  <a:pos x="19" y="28"/>
                </a:cxn>
                <a:cxn ang="0">
                  <a:pos x="22" y="27"/>
                </a:cxn>
                <a:cxn ang="0">
                  <a:pos x="19" y="23"/>
                </a:cxn>
                <a:cxn ang="0">
                  <a:pos x="23" y="19"/>
                </a:cxn>
                <a:cxn ang="0">
                  <a:pos x="27" y="22"/>
                </a:cxn>
                <a:cxn ang="0">
                  <a:pos x="28" y="19"/>
                </a:cxn>
                <a:cxn ang="0">
                  <a:pos x="27" y="17"/>
                </a:cxn>
                <a:cxn ang="0">
                  <a:pos x="54" y="43"/>
                </a:cxn>
                <a:cxn ang="0">
                  <a:pos x="46" y="35"/>
                </a:cxn>
                <a:cxn ang="0">
                  <a:pos x="43" y="34"/>
                </a:cxn>
                <a:cxn ang="0">
                  <a:pos x="40" y="36"/>
                </a:cxn>
                <a:cxn ang="0">
                  <a:pos x="43" y="40"/>
                </a:cxn>
                <a:cxn ang="0">
                  <a:pos x="40" y="43"/>
                </a:cxn>
                <a:cxn ang="0">
                  <a:pos x="35" y="41"/>
                </a:cxn>
                <a:cxn ang="0">
                  <a:pos x="34" y="43"/>
                </a:cxn>
                <a:cxn ang="0">
                  <a:pos x="35" y="46"/>
                </a:cxn>
                <a:cxn ang="0">
                  <a:pos x="43" y="54"/>
                </a:cxn>
                <a:cxn ang="0">
                  <a:pos x="45" y="55"/>
                </a:cxn>
                <a:cxn ang="0">
                  <a:pos x="48" y="54"/>
                </a:cxn>
                <a:cxn ang="0">
                  <a:pos x="54" y="48"/>
                </a:cxn>
                <a:cxn ang="0">
                  <a:pos x="55" y="46"/>
                </a:cxn>
                <a:cxn ang="0">
                  <a:pos x="54" y="43"/>
                </a:cxn>
              </a:cxnLst>
              <a:rect l="0" t="0" r="r" b="b"/>
              <a:pathLst>
                <a:path w="62" h="62">
                  <a:moveTo>
                    <a:pt x="59" y="54"/>
                  </a:moveTo>
                  <a:cubicBezTo>
                    <a:pt x="53" y="59"/>
                    <a:pt x="53" y="59"/>
                    <a:pt x="53" y="59"/>
                  </a:cubicBezTo>
                  <a:cubicBezTo>
                    <a:pt x="51" y="61"/>
                    <a:pt x="48" y="62"/>
                    <a:pt x="45" y="62"/>
                  </a:cubicBezTo>
                  <a:cubicBezTo>
                    <a:pt x="43" y="62"/>
                    <a:pt x="40" y="61"/>
                    <a:pt x="38" y="59"/>
                  </a:cubicBezTo>
                  <a:cubicBezTo>
                    <a:pt x="30" y="51"/>
                    <a:pt x="30" y="51"/>
                    <a:pt x="30" y="51"/>
                  </a:cubicBezTo>
                  <a:cubicBezTo>
                    <a:pt x="28" y="49"/>
                    <a:pt x="27" y="46"/>
                    <a:pt x="27" y="43"/>
                  </a:cubicBezTo>
                  <a:cubicBezTo>
                    <a:pt x="27" y="40"/>
                    <a:pt x="28" y="38"/>
                    <a:pt x="30" y="36"/>
                  </a:cubicBezTo>
                  <a:cubicBezTo>
                    <a:pt x="27" y="32"/>
                    <a:pt x="27" y="32"/>
                    <a:pt x="27" y="32"/>
                  </a:cubicBezTo>
                  <a:cubicBezTo>
                    <a:pt x="25" y="34"/>
                    <a:pt x="22" y="36"/>
                    <a:pt x="19" y="36"/>
                  </a:cubicBezTo>
                  <a:cubicBezTo>
                    <a:pt x="16" y="36"/>
                    <a:pt x="13" y="34"/>
                    <a:pt x="11" y="32"/>
                  </a:cubicBezTo>
                  <a:cubicBezTo>
                    <a:pt x="3" y="24"/>
                    <a:pt x="3" y="24"/>
                    <a:pt x="3" y="24"/>
                  </a:cubicBezTo>
                  <a:cubicBezTo>
                    <a:pt x="1" y="22"/>
                    <a:pt x="0" y="20"/>
                    <a:pt x="0" y="17"/>
                  </a:cubicBezTo>
                  <a:cubicBezTo>
                    <a:pt x="0" y="14"/>
                    <a:pt x="1" y="11"/>
                    <a:pt x="3" y="9"/>
                  </a:cubicBezTo>
                  <a:cubicBezTo>
                    <a:pt x="9" y="3"/>
                    <a:pt x="9" y="3"/>
                    <a:pt x="9" y="3"/>
                  </a:cubicBezTo>
                  <a:cubicBezTo>
                    <a:pt x="11" y="1"/>
                    <a:pt x="14" y="0"/>
                    <a:pt x="17" y="0"/>
                  </a:cubicBezTo>
                  <a:cubicBezTo>
                    <a:pt x="19" y="0"/>
                    <a:pt x="22" y="1"/>
                    <a:pt x="24" y="4"/>
                  </a:cubicBezTo>
                  <a:cubicBezTo>
                    <a:pt x="32" y="11"/>
                    <a:pt x="32" y="11"/>
                    <a:pt x="32" y="11"/>
                  </a:cubicBezTo>
                  <a:cubicBezTo>
                    <a:pt x="34" y="13"/>
                    <a:pt x="35" y="16"/>
                    <a:pt x="35" y="19"/>
                  </a:cubicBezTo>
                  <a:cubicBezTo>
                    <a:pt x="35" y="22"/>
                    <a:pt x="34" y="25"/>
                    <a:pt x="32" y="27"/>
                  </a:cubicBezTo>
                  <a:cubicBezTo>
                    <a:pt x="35" y="30"/>
                    <a:pt x="35" y="30"/>
                    <a:pt x="35" y="30"/>
                  </a:cubicBezTo>
                  <a:cubicBezTo>
                    <a:pt x="37" y="28"/>
                    <a:pt x="40" y="27"/>
                    <a:pt x="43" y="27"/>
                  </a:cubicBezTo>
                  <a:cubicBezTo>
                    <a:pt x="46" y="27"/>
                    <a:pt x="49" y="28"/>
                    <a:pt x="51" y="30"/>
                  </a:cubicBezTo>
                  <a:cubicBezTo>
                    <a:pt x="59" y="38"/>
                    <a:pt x="59" y="38"/>
                    <a:pt x="59" y="38"/>
                  </a:cubicBezTo>
                  <a:cubicBezTo>
                    <a:pt x="61" y="40"/>
                    <a:pt x="62" y="43"/>
                    <a:pt x="62" y="46"/>
                  </a:cubicBezTo>
                  <a:cubicBezTo>
                    <a:pt x="62" y="49"/>
                    <a:pt x="61" y="52"/>
                    <a:pt x="59" y="54"/>
                  </a:cubicBezTo>
                  <a:close/>
                  <a:moveTo>
                    <a:pt x="27" y="17"/>
                  </a:moveTo>
                  <a:cubicBezTo>
                    <a:pt x="19" y="9"/>
                    <a:pt x="19" y="9"/>
                    <a:pt x="19" y="9"/>
                  </a:cubicBezTo>
                  <a:cubicBezTo>
                    <a:pt x="18" y="8"/>
                    <a:pt x="18" y="8"/>
                    <a:pt x="17" y="8"/>
                  </a:cubicBezTo>
                  <a:cubicBezTo>
                    <a:pt x="16" y="8"/>
                    <a:pt x="15" y="8"/>
                    <a:pt x="14" y="9"/>
                  </a:cubicBezTo>
                  <a:cubicBezTo>
                    <a:pt x="8" y="14"/>
                    <a:pt x="8" y="14"/>
                    <a:pt x="8" y="14"/>
                  </a:cubicBezTo>
                  <a:cubicBezTo>
                    <a:pt x="8" y="15"/>
                    <a:pt x="7" y="16"/>
                    <a:pt x="7" y="17"/>
                  </a:cubicBezTo>
                  <a:cubicBezTo>
                    <a:pt x="7" y="18"/>
                    <a:pt x="8" y="19"/>
                    <a:pt x="8" y="19"/>
                  </a:cubicBezTo>
                  <a:cubicBezTo>
                    <a:pt x="16" y="27"/>
                    <a:pt x="16" y="27"/>
                    <a:pt x="16" y="27"/>
                  </a:cubicBezTo>
                  <a:cubicBezTo>
                    <a:pt x="17" y="28"/>
                    <a:pt x="18" y="28"/>
                    <a:pt x="19" y="28"/>
                  </a:cubicBezTo>
                  <a:cubicBezTo>
                    <a:pt x="20" y="28"/>
                    <a:pt x="21" y="28"/>
                    <a:pt x="22" y="27"/>
                  </a:cubicBezTo>
                  <a:cubicBezTo>
                    <a:pt x="20" y="26"/>
                    <a:pt x="19" y="25"/>
                    <a:pt x="19" y="23"/>
                  </a:cubicBezTo>
                  <a:cubicBezTo>
                    <a:pt x="19" y="21"/>
                    <a:pt x="21" y="19"/>
                    <a:pt x="23" y="19"/>
                  </a:cubicBezTo>
                  <a:cubicBezTo>
                    <a:pt x="24" y="19"/>
                    <a:pt x="26" y="21"/>
                    <a:pt x="27" y="22"/>
                  </a:cubicBezTo>
                  <a:cubicBezTo>
                    <a:pt x="28" y="21"/>
                    <a:pt x="28" y="20"/>
                    <a:pt x="28" y="19"/>
                  </a:cubicBezTo>
                  <a:cubicBezTo>
                    <a:pt x="28" y="18"/>
                    <a:pt x="28" y="17"/>
                    <a:pt x="27" y="17"/>
                  </a:cubicBezTo>
                  <a:close/>
                  <a:moveTo>
                    <a:pt x="54" y="43"/>
                  </a:moveTo>
                  <a:cubicBezTo>
                    <a:pt x="46" y="35"/>
                    <a:pt x="46" y="35"/>
                    <a:pt x="46" y="35"/>
                  </a:cubicBezTo>
                  <a:cubicBezTo>
                    <a:pt x="45" y="35"/>
                    <a:pt x="44" y="34"/>
                    <a:pt x="43" y="34"/>
                  </a:cubicBezTo>
                  <a:cubicBezTo>
                    <a:pt x="42" y="34"/>
                    <a:pt x="41" y="35"/>
                    <a:pt x="40" y="36"/>
                  </a:cubicBezTo>
                  <a:cubicBezTo>
                    <a:pt x="42" y="37"/>
                    <a:pt x="43" y="38"/>
                    <a:pt x="43" y="40"/>
                  </a:cubicBezTo>
                  <a:cubicBezTo>
                    <a:pt x="43" y="42"/>
                    <a:pt x="42" y="43"/>
                    <a:pt x="40" y="43"/>
                  </a:cubicBezTo>
                  <a:cubicBezTo>
                    <a:pt x="38" y="43"/>
                    <a:pt x="37" y="42"/>
                    <a:pt x="35" y="41"/>
                  </a:cubicBezTo>
                  <a:cubicBezTo>
                    <a:pt x="34" y="41"/>
                    <a:pt x="34" y="42"/>
                    <a:pt x="34" y="43"/>
                  </a:cubicBezTo>
                  <a:cubicBezTo>
                    <a:pt x="34" y="44"/>
                    <a:pt x="34" y="45"/>
                    <a:pt x="35" y="46"/>
                  </a:cubicBezTo>
                  <a:cubicBezTo>
                    <a:pt x="43" y="54"/>
                    <a:pt x="43" y="54"/>
                    <a:pt x="43" y="54"/>
                  </a:cubicBezTo>
                  <a:cubicBezTo>
                    <a:pt x="44" y="55"/>
                    <a:pt x="45" y="55"/>
                    <a:pt x="45" y="55"/>
                  </a:cubicBezTo>
                  <a:cubicBezTo>
                    <a:pt x="46" y="55"/>
                    <a:pt x="47" y="55"/>
                    <a:pt x="48" y="54"/>
                  </a:cubicBezTo>
                  <a:cubicBezTo>
                    <a:pt x="54" y="48"/>
                    <a:pt x="54" y="48"/>
                    <a:pt x="54" y="48"/>
                  </a:cubicBezTo>
                  <a:cubicBezTo>
                    <a:pt x="54" y="48"/>
                    <a:pt x="55" y="47"/>
                    <a:pt x="55" y="46"/>
                  </a:cubicBezTo>
                  <a:cubicBezTo>
                    <a:pt x="55" y="45"/>
                    <a:pt x="54" y="44"/>
                    <a:pt x="54" y="43"/>
                  </a:cubicBezTo>
                  <a:close/>
                </a:path>
              </a:pathLst>
            </a:custGeom>
            <a:solidFill>
              <a:schemeClr val="accent1"/>
            </a:solidFill>
            <a:ln w="9525">
              <a:noFill/>
              <a:round/>
              <a:headEnd/>
              <a:tailEnd/>
            </a:ln>
          </p:spPr>
          <p:txBody>
            <a:bodyPr vert="horz" wrap="square" lIns="34290" tIns="17145" rIns="34290" bIns="17145" numCol="1" anchor="t" anchorCtr="0" compatLnSpc="1">
              <a:prstTxWarp prst="textNoShape">
                <a:avLst/>
              </a:prstTxWarp>
            </a:bodyPr>
            <a:lstStyle/>
            <a:p>
              <a:endParaRPr lang="en-US" sz="1050">
                <a:solidFill>
                  <a:schemeClr val="bg1"/>
                </a:solidFill>
              </a:endParaRPr>
            </a:p>
          </p:txBody>
        </p:sp>
      </p:grpSp>
      <p:grpSp>
        <p:nvGrpSpPr>
          <p:cNvPr id="9" name="Group 8">
            <a:extLst>
              <a:ext uri="{FF2B5EF4-FFF2-40B4-BE49-F238E27FC236}">
                <a16:creationId xmlns:a16="http://schemas.microsoft.com/office/drawing/2014/main" id="{926F9923-4DF0-4AD5-B4D9-73E727299B42}"/>
              </a:ext>
            </a:extLst>
          </p:cNvPr>
          <p:cNvGrpSpPr/>
          <p:nvPr/>
        </p:nvGrpSpPr>
        <p:grpSpPr>
          <a:xfrm>
            <a:off x="7373434" y="2201736"/>
            <a:ext cx="483149" cy="483274"/>
            <a:chOff x="1994340" y="10251508"/>
            <a:chExt cx="1171269" cy="1171574"/>
          </a:xfrm>
        </p:grpSpPr>
        <p:sp>
          <p:nvSpPr>
            <p:cNvPr id="10" name="Oval 9">
              <a:extLst>
                <a:ext uri="{FF2B5EF4-FFF2-40B4-BE49-F238E27FC236}">
                  <a16:creationId xmlns:a16="http://schemas.microsoft.com/office/drawing/2014/main" id="{802F6F78-D0B7-4FA4-8D7F-65C75F59843A}"/>
                </a:ext>
              </a:extLst>
            </p:cNvPr>
            <p:cNvSpPr/>
            <p:nvPr/>
          </p:nvSpPr>
          <p:spPr>
            <a:xfrm flipH="1">
              <a:off x="1994340" y="10251508"/>
              <a:ext cx="1171269" cy="117157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67" tIns="34283" rIns="68567" bIns="34283" rtlCol="0" anchor="ctr"/>
            <a:lstStyle/>
            <a:p>
              <a:pPr algn="ctr"/>
              <a:endParaRPr lang="en-AU" sz="2000" dirty="0">
                <a:solidFill>
                  <a:schemeClr val="bg1"/>
                </a:solidFill>
                <a:cs typeface="Lato Light"/>
              </a:endParaRPr>
            </a:p>
          </p:txBody>
        </p:sp>
        <p:sp>
          <p:nvSpPr>
            <p:cNvPr id="11" name="Freeform 74">
              <a:extLst>
                <a:ext uri="{FF2B5EF4-FFF2-40B4-BE49-F238E27FC236}">
                  <a16:creationId xmlns:a16="http://schemas.microsoft.com/office/drawing/2014/main" id="{25DA064A-AAF0-4097-A54E-B381CACB2602}"/>
                </a:ext>
              </a:extLst>
            </p:cNvPr>
            <p:cNvSpPr>
              <a:spLocks noEditPoints="1"/>
            </p:cNvSpPr>
            <p:nvPr/>
          </p:nvSpPr>
          <p:spPr bwMode="auto">
            <a:xfrm>
              <a:off x="2325678" y="10588582"/>
              <a:ext cx="567270" cy="484187"/>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1"/>
            </a:solidFill>
            <a:ln w="9525">
              <a:noFill/>
              <a:round/>
              <a:headEnd/>
              <a:tailEnd/>
            </a:ln>
          </p:spPr>
          <p:txBody>
            <a:bodyPr vert="horz" wrap="square" lIns="34290" tIns="17145" rIns="34290" bIns="17145" numCol="1" anchor="t" anchorCtr="0" compatLnSpc="1">
              <a:prstTxWarp prst="textNoShape">
                <a:avLst/>
              </a:prstTxWarp>
            </a:bodyPr>
            <a:lstStyle/>
            <a:p>
              <a:endParaRPr lang="en-US" sz="1050">
                <a:solidFill>
                  <a:schemeClr val="bg1"/>
                </a:solidFill>
              </a:endParaRPr>
            </a:p>
          </p:txBody>
        </p:sp>
      </p:grpSp>
      <p:sp>
        <p:nvSpPr>
          <p:cNvPr id="14" name="Rectangle 13">
            <a:extLst>
              <a:ext uri="{FF2B5EF4-FFF2-40B4-BE49-F238E27FC236}">
                <a16:creationId xmlns:a16="http://schemas.microsoft.com/office/drawing/2014/main" id="{9FB8CC60-7CBD-4974-B185-AB4F3E01F3F7}"/>
              </a:ext>
            </a:extLst>
          </p:cNvPr>
          <p:cNvSpPr/>
          <p:nvPr/>
        </p:nvSpPr>
        <p:spPr>
          <a:xfrm>
            <a:off x="7900821" y="2201736"/>
            <a:ext cx="3192660" cy="392914"/>
          </a:xfrm>
          <a:prstGeom prst="rect">
            <a:avLst/>
          </a:prstGeom>
        </p:spPr>
        <p:txBody>
          <a:bodyPr wrap="square" lIns="68567" tIns="34283" rIns="68567" bIns="34283" anchor="ctr">
            <a:spAutoFit/>
          </a:bodyPr>
          <a:lstStyle/>
          <a:p>
            <a:pPr>
              <a:lnSpc>
                <a:spcPct val="150000"/>
              </a:lnSpc>
            </a:pPr>
            <a:r>
              <a:rPr lang="en-US" sz="1600" dirty="0">
                <a:latin typeface="Arial" panose="020B0604020202020204" pitchFamily="34" charset="0"/>
                <a:cs typeface="Arial" panose="020B0604020202020204" pitchFamily="34" charset="0"/>
              </a:rPr>
              <a:t>Dale.Rhoda@biostatglobal.com</a:t>
            </a:r>
          </a:p>
        </p:txBody>
      </p:sp>
      <p:sp>
        <p:nvSpPr>
          <p:cNvPr id="16" name="Oval 15">
            <a:extLst>
              <a:ext uri="{FF2B5EF4-FFF2-40B4-BE49-F238E27FC236}">
                <a16:creationId xmlns:a16="http://schemas.microsoft.com/office/drawing/2014/main" id="{0F0D9E22-83BD-437D-905D-45C08C5FCC5A}"/>
              </a:ext>
            </a:extLst>
          </p:cNvPr>
          <p:cNvSpPr/>
          <p:nvPr/>
        </p:nvSpPr>
        <p:spPr>
          <a:xfrm flipH="1">
            <a:off x="7385050" y="4307417"/>
            <a:ext cx="483149" cy="48327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67" tIns="34283" rIns="68567" bIns="34283" rtlCol="0" anchor="ctr"/>
          <a:lstStyle/>
          <a:p>
            <a:pPr algn="ctr"/>
            <a:endParaRPr lang="en-AU" sz="1600" dirty="0">
              <a:solidFill>
                <a:schemeClr val="bg1"/>
              </a:solidFill>
              <a:cs typeface="Lato Light"/>
            </a:endParaRPr>
          </a:p>
        </p:txBody>
      </p:sp>
      <p:sp>
        <p:nvSpPr>
          <p:cNvPr id="20" name="Rectangle 19">
            <a:extLst>
              <a:ext uri="{FF2B5EF4-FFF2-40B4-BE49-F238E27FC236}">
                <a16:creationId xmlns:a16="http://schemas.microsoft.com/office/drawing/2014/main" id="{2574C5E0-A19D-4FAD-9439-15791D731229}"/>
              </a:ext>
            </a:extLst>
          </p:cNvPr>
          <p:cNvSpPr/>
          <p:nvPr/>
        </p:nvSpPr>
        <p:spPr>
          <a:xfrm>
            <a:off x="7900820" y="4262928"/>
            <a:ext cx="3788873" cy="392914"/>
          </a:xfrm>
          <a:prstGeom prst="rect">
            <a:avLst/>
          </a:prstGeom>
        </p:spPr>
        <p:txBody>
          <a:bodyPr wrap="square" lIns="68567" tIns="34283" rIns="68567" bIns="34283" anchor="ctr">
            <a:spAutoFit/>
          </a:bodyPr>
          <a:lstStyle/>
          <a:p>
            <a:pPr>
              <a:lnSpc>
                <a:spcPct val="150000"/>
              </a:lnSpc>
            </a:pPr>
            <a:r>
              <a:rPr lang="en-US" sz="1600" b="0" i="0" dirty="0">
                <a:effectLst/>
                <a:latin typeface="Arial" panose="020B0604020202020204" pitchFamily="34" charset="0"/>
                <a:cs typeface="Arial" panose="020B0604020202020204" pitchFamily="34" charset="0"/>
              </a:rPr>
              <a:t>+1 (614) 499-2351  (Mobile / WhatsApp)</a:t>
            </a:r>
            <a:endParaRPr lang="en-US" sz="1600" dirty="0">
              <a:latin typeface="Arial" panose="020B0604020202020204" pitchFamily="34" charset="0"/>
              <a:cs typeface="Arial" panose="020B0604020202020204" pitchFamily="34" charset="0"/>
            </a:endParaRPr>
          </a:p>
        </p:txBody>
      </p:sp>
      <p:pic>
        <p:nvPicPr>
          <p:cNvPr id="21" name="Graphic 20">
            <a:extLst>
              <a:ext uri="{FF2B5EF4-FFF2-40B4-BE49-F238E27FC236}">
                <a16:creationId xmlns:a16="http://schemas.microsoft.com/office/drawing/2014/main" id="{ECB7E5F8-9B0A-4518-A1F3-B75D43BA5A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916" y="4425489"/>
            <a:ext cx="230353" cy="230353"/>
          </a:xfrm>
          <a:prstGeom prst="rect">
            <a:avLst/>
          </a:prstGeom>
        </p:spPr>
      </p:pic>
    </p:spTree>
    <p:extLst>
      <p:ext uri="{BB962C8B-B14F-4D97-AF65-F5344CB8AC3E}">
        <p14:creationId xmlns:p14="http://schemas.microsoft.com/office/powerpoint/2010/main" val="3032332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36">
            <a:extLst>
              <a:ext uri="{FF2B5EF4-FFF2-40B4-BE49-F238E27FC236}">
                <a16:creationId xmlns:a16="http://schemas.microsoft.com/office/drawing/2014/main" id="{462319F6-E20B-1437-0973-F5B2E03D32C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306792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37">
            <a:extLst>
              <a:ext uri="{FF2B5EF4-FFF2-40B4-BE49-F238E27FC236}">
                <a16:creationId xmlns:a16="http://schemas.microsoft.com/office/drawing/2014/main" id="{5DEFB8F8-2680-AE45-7D59-858B10A8DE9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339112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38">
            <a:extLst>
              <a:ext uri="{FF2B5EF4-FFF2-40B4-BE49-F238E27FC236}">
                <a16:creationId xmlns:a16="http://schemas.microsoft.com/office/drawing/2014/main" id="{F9BBF6BD-AB5B-AEDF-AB06-ECDC3C4DCD8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72341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39">
            <a:extLst>
              <a:ext uri="{FF2B5EF4-FFF2-40B4-BE49-F238E27FC236}">
                <a16:creationId xmlns:a16="http://schemas.microsoft.com/office/drawing/2014/main" id="{3C519D9D-FD63-B472-6715-D9C934C385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728256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40">
            <a:extLst>
              <a:ext uri="{FF2B5EF4-FFF2-40B4-BE49-F238E27FC236}">
                <a16:creationId xmlns:a16="http://schemas.microsoft.com/office/drawing/2014/main" id="{7854FD10-E5E5-099B-4FCE-A96BFBE0CD0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4853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41">
            <a:extLst>
              <a:ext uri="{FF2B5EF4-FFF2-40B4-BE49-F238E27FC236}">
                <a16:creationId xmlns:a16="http://schemas.microsoft.com/office/drawing/2014/main" id="{7E387F9D-4E0B-39E2-D3BD-1AB7887C695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790785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42">
            <a:extLst>
              <a:ext uri="{FF2B5EF4-FFF2-40B4-BE49-F238E27FC236}">
                <a16:creationId xmlns:a16="http://schemas.microsoft.com/office/drawing/2014/main" id="{6F201BB5-9AF0-9A92-95BF-4B983F1E96C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874891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43">
            <a:extLst>
              <a:ext uri="{FF2B5EF4-FFF2-40B4-BE49-F238E27FC236}">
                <a16:creationId xmlns:a16="http://schemas.microsoft.com/office/drawing/2014/main" id="{48B7FC46-C7AC-28DC-D510-5CD8373AFAE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240970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44">
            <a:extLst>
              <a:ext uri="{FF2B5EF4-FFF2-40B4-BE49-F238E27FC236}">
                <a16:creationId xmlns:a16="http://schemas.microsoft.com/office/drawing/2014/main" id="{AE349076-7D31-9DC0-BAA8-EDF7F49BC83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66427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EE149-A432-96F2-9639-CE1956CB740E}"/>
              </a:ext>
            </a:extLst>
          </p:cNvPr>
          <p:cNvSpPr>
            <a:spLocks noGrp="1"/>
          </p:cNvSpPr>
          <p:nvPr>
            <p:ph type="title"/>
          </p:nvPr>
        </p:nvSpPr>
        <p:spPr/>
        <p:txBody>
          <a:bodyPr/>
          <a:lstStyle/>
          <a:p>
            <a:r>
              <a:rPr lang="en-US" dirty="0"/>
              <a:t>Data from Burkina Faso 2016</a:t>
            </a:r>
          </a:p>
        </p:txBody>
      </p:sp>
      <p:sp>
        <p:nvSpPr>
          <p:cNvPr id="2" name="Slide Number Placeholder 1">
            <a:extLst>
              <a:ext uri="{FF2B5EF4-FFF2-40B4-BE49-F238E27FC236}">
                <a16:creationId xmlns:a16="http://schemas.microsoft.com/office/drawing/2014/main" id="{3539513D-44C4-CD66-8BD4-A56BF0FEDBD2}"/>
              </a:ext>
            </a:extLst>
          </p:cNvPr>
          <p:cNvSpPr>
            <a:spLocks noGrp="1"/>
          </p:cNvSpPr>
          <p:nvPr>
            <p:ph type="sldNum" sz="quarter" idx="11"/>
          </p:nvPr>
        </p:nvSpPr>
        <p:spPr/>
        <p:txBody>
          <a:bodyPr/>
          <a:lstStyle/>
          <a:p>
            <a:fld id="{26A120B8-FF53-4673-9832-4BFAF9EC47C9}" type="slidenum">
              <a:rPr lang="en-US" smtClean="0"/>
              <a:t>5</a:t>
            </a:fld>
            <a:endParaRPr lang="en-US"/>
          </a:p>
        </p:txBody>
      </p:sp>
      <p:sp>
        <p:nvSpPr>
          <p:cNvPr id="4" name="Text Placeholder 3">
            <a:extLst>
              <a:ext uri="{FF2B5EF4-FFF2-40B4-BE49-F238E27FC236}">
                <a16:creationId xmlns:a16="http://schemas.microsoft.com/office/drawing/2014/main" id="{5B5A5E31-EB78-EDCD-5E40-F5D7232192B1}"/>
              </a:ext>
            </a:extLst>
          </p:cNvPr>
          <p:cNvSpPr>
            <a:spLocks noGrp="1"/>
          </p:cNvSpPr>
          <p:nvPr>
            <p:ph type="body" sz="quarter" idx="12"/>
          </p:nvPr>
        </p:nvSpPr>
        <p:spPr/>
        <p:txBody>
          <a:bodyPr/>
          <a:lstStyle/>
          <a:p>
            <a:r>
              <a:rPr lang="en-US" dirty="0"/>
              <a:t>The following slides show simulation output for the outcome: Fully Vaccinated Child</a:t>
            </a:r>
          </a:p>
          <a:p>
            <a:r>
              <a:rPr lang="en-US" dirty="0"/>
              <a:t>This analysis is unweighted, so these data have been modified slightly to ignore survey weights and to each include 100 faux respondents per cluster.  The data used for the simulation looks very much like that in the survey and retains all the important original features.</a:t>
            </a:r>
          </a:p>
        </p:txBody>
      </p:sp>
    </p:spTree>
    <p:extLst>
      <p:ext uri="{BB962C8B-B14F-4D97-AF65-F5344CB8AC3E}">
        <p14:creationId xmlns:p14="http://schemas.microsoft.com/office/powerpoint/2010/main" val="485965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45">
            <a:extLst>
              <a:ext uri="{FF2B5EF4-FFF2-40B4-BE49-F238E27FC236}">
                <a16:creationId xmlns:a16="http://schemas.microsoft.com/office/drawing/2014/main" id="{6ADC722A-6ABD-BE96-5F62-09538E4FBBA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642820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46">
            <a:extLst>
              <a:ext uri="{FF2B5EF4-FFF2-40B4-BE49-F238E27FC236}">
                <a16:creationId xmlns:a16="http://schemas.microsoft.com/office/drawing/2014/main" id="{5FCFC10C-01BE-FE72-3E17-33BC610481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44052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47">
            <a:extLst>
              <a:ext uri="{FF2B5EF4-FFF2-40B4-BE49-F238E27FC236}">
                <a16:creationId xmlns:a16="http://schemas.microsoft.com/office/drawing/2014/main" id="{15C1CEED-B1C3-7BB1-91A8-99D1C307563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74514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48">
            <a:extLst>
              <a:ext uri="{FF2B5EF4-FFF2-40B4-BE49-F238E27FC236}">
                <a16:creationId xmlns:a16="http://schemas.microsoft.com/office/drawing/2014/main" id="{981A58DA-9A2F-74BD-6E4D-E06F4822426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168282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49">
            <a:extLst>
              <a:ext uri="{FF2B5EF4-FFF2-40B4-BE49-F238E27FC236}">
                <a16:creationId xmlns:a16="http://schemas.microsoft.com/office/drawing/2014/main" id="{7F90142B-AA01-3FB8-7C47-B5D8BA9FAC9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080113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50">
            <a:extLst>
              <a:ext uri="{FF2B5EF4-FFF2-40B4-BE49-F238E27FC236}">
                <a16:creationId xmlns:a16="http://schemas.microsoft.com/office/drawing/2014/main" id="{E55D28F2-6E39-9239-CCBC-50C440B3F6B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122610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51">
            <a:extLst>
              <a:ext uri="{FF2B5EF4-FFF2-40B4-BE49-F238E27FC236}">
                <a16:creationId xmlns:a16="http://schemas.microsoft.com/office/drawing/2014/main" id="{A3E30C37-5EAD-34A1-0A6D-DC2F6E7DC8D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399366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52">
            <a:extLst>
              <a:ext uri="{FF2B5EF4-FFF2-40B4-BE49-F238E27FC236}">
                <a16:creationId xmlns:a16="http://schemas.microsoft.com/office/drawing/2014/main" id="{952337CA-89DD-2F98-CA8E-43A50F22E92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179341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53">
            <a:extLst>
              <a:ext uri="{FF2B5EF4-FFF2-40B4-BE49-F238E27FC236}">
                <a16:creationId xmlns:a16="http://schemas.microsoft.com/office/drawing/2014/main" id="{DC4DB2E2-B888-4A5E-1200-D21CA7C69C4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401730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54">
            <a:extLst>
              <a:ext uri="{FF2B5EF4-FFF2-40B4-BE49-F238E27FC236}">
                <a16:creationId xmlns:a16="http://schemas.microsoft.com/office/drawing/2014/main" id="{670F7DCA-C15B-DCA7-EAA9-942212991D8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64489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1">
            <a:extLst>
              <a:ext uri="{FF2B5EF4-FFF2-40B4-BE49-F238E27FC236}">
                <a16:creationId xmlns:a16="http://schemas.microsoft.com/office/drawing/2014/main" id="{F6C281D3-77CB-9F35-E2F3-A408B95DA7F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761519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55">
            <a:extLst>
              <a:ext uri="{FF2B5EF4-FFF2-40B4-BE49-F238E27FC236}">
                <a16:creationId xmlns:a16="http://schemas.microsoft.com/office/drawing/2014/main" id="{7D4E48D7-1671-0F81-DDA7-8119C3530E4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742640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56">
            <a:extLst>
              <a:ext uri="{FF2B5EF4-FFF2-40B4-BE49-F238E27FC236}">
                <a16:creationId xmlns:a16="http://schemas.microsoft.com/office/drawing/2014/main" id="{E186BFC9-CD3E-ACAE-FCDF-85A092EB0A8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38966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57">
            <a:extLst>
              <a:ext uri="{FF2B5EF4-FFF2-40B4-BE49-F238E27FC236}">
                <a16:creationId xmlns:a16="http://schemas.microsoft.com/office/drawing/2014/main" id="{C9A114F4-48C3-51B9-E84E-647550CAF8C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905677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58">
            <a:extLst>
              <a:ext uri="{FF2B5EF4-FFF2-40B4-BE49-F238E27FC236}">
                <a16:creationId xmlns:a16="http://schemas.microsoft.com/office/drawing/2014/main" id="{23C665FA-E527-54D3-0DBF-87D4FEF2B54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23566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59">
            <a:extLst>
              <a:ext uri="{FF2B5EF4-FFF2-40B4-BE49-F238E27FC236}">
                <a16:creationId xmlns:a16="http://schemas.microsoft.com/office/drawing/2014/main" id="{76EB20DC-FC6F-E08D-D214-74F40E91877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017514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60">
            <a:extLst>
              <a:ext uri="{FF2B5EF4-FFF2-40B4-BE49-F238E27FC236}">
                <a16:creationId xmlns:a16="http://schemas.microsoft.com/office/drawing/2014/main" id="{46F5B09D-AAE8-3FD4-1F89-0C77D115DAE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83694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61">
            <a:extLst>
              <a:ext uri="{FF2B5EF4-FFF2-40B4-BE49-F238E27FC236}">
                <a16:creationId xmlns:a16="http://schemas.microsoft.com/office/drawing/2014/main" id="{888CE2EE-044F-3497-603F-436EBCD288C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47752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62">
            <a:extLst>
              <a:ext uri="{FF2B5EF4-FFF2-40B4-BE49-F238E27FC236}">
                <a16:creationId xmlns:a16="http://schemas.microsoft.com/office/drawing/2014/main" id="{2167E00F-45A5-6FF7-E0DB-968BB4F7FC8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603725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63">
            <a:extLst>
              <a:ext uri="{FF2B5EF4-FFF2-40B4-BE49-F238E27FC236}">
                <a16:creationId xmlns:a16="http://schemas.microsoft.com/office/drawing/2014/main" id="{06A97F0C-65FF-BBE7-CF08-1FFC4C580CD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904256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EE149-A432-96F2-9639-CE1956CB740E}"/>
              </a:ext>
            </a:extLst>
          </p:cNvPr>
          <p:cNvSpPr>
            <a:spLocks noGrp="1"/>
          </p:cNvSpPr>
          <p:nvPr>
            <p:ph type="title"/>
          </p:nvPr>
        </p:nvSpPr>
        <p:spPr/>
        <p:txBody>
          <a:bodyPr/>
          <a:lstStyle/>
          <a:p>
            <a:r>
              <a:rPr lang="en-US" dirty="0"/>
              <a:t>Data from Burkina Faso 2016</a:t>
            </a:r>
          </a:p>
        </p:txBody>
      </p:sp>
      <p:sp>
        <p:nvSpPr>
          <p:cNvPr id="2" name="Slide Number Placeholder 1">
            <a:extLst>
              <a:ext uri="{FF2B5EF4-FFF2-40B4-BE49-F238E27FC236}">
                <a16:creationId xmlns:a16="http://schemas.microsoft.com/office/drawing/2014/main" id="{3539513D-44C4-CD66-8BD4-A56BF0FEDBD2}"/>
              </a:ext>
            </a:extLst>
          </p:cNvPr>
          <p:cNvSpPr>
            <a:spLocks noGrp="1"/>
          </p:cNvSpPr>
          <p:nvPr>
            <p:ph type="sldNum" sz="quarter" idx="11"/>
          </p:nvPr>
        </p:nvSpPr>
        <p:spPr/>
        <p:txBody>
          <a:bodyPr/>
          <a:lstStyle/>
          <a:p>
            <a:fld id="{26A120B8-FF53-4673-9832-4BFAF9EC47C9}" type="slidenum">
              <a:rPr lang="en-US" smtClean="0"/>
              <a:t>69</a:t>
            </a:fld>
            <a:endParaRPr lang="en-US"/>
          </a:p>
        </p:txBody>
      </p:sp>
      <p:sp>
        <p:nvSpPr>
          <p:cNvPr id="4" name="Text Placeholder 3">
            <a:extLst>
              <a:ext uri="{FF2B5EF4-FFF2-40B4-BE49-F238E27FC236}">
                <a16:creationId xmlns:a16="http://schemas.microsoft.com/office/drawing/2014/main" id="{5B5A5E31-EB78-EDCD-5E40-F5D7232192B1}"/>
              </a:ext>
            </a:extLst>
          </p:cNvPr>
          <p:cNvSpPr>
            <a:spLocks noGrp="1"/>
          </p:cNvSpPr>
          <p:nvPr>
            <p:ph type="body" sz="quarter" idx="12"/>
          </p:nvPr>
        </p:nvSpPr>
        <p:spPr/>
        <p:txBody>
          <a:bodyPr/>
          <a:lstStyle/>
          <a:p>
            <a:r>
              <a:rPr lang="en-US" dirty="0"/>
              <a:t>The following slides show simulation output for the outcome: Zero Dose</a:t>
            </a:r>
          </a:p>
          <a:p>
            <a:r>
              <a:rPr lang="en-US" dirty="0"/>
              <a:t>This analysis is unweighted, so these data have been modified slightly to ignore survey weights and to each include 100 faux respondents per cluster.  The data used for the simulation looks very much like that in the survey and retains all the important original features.</a:t>
            </a:r>
          </a:p>
        </p:txBody>
      </p:sp>
    </p:spTree>
    <p:extLst>
      <p:ext uri="{BB962C8B-B14F-4D97-AF65-F5344CB8AC3E}">
        <p14:creationId xmlns:p14="http://schemas.microsoft.com/office/powerpoint/2010/main" val="1197892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2">
            <a:extLst>
              <a:ext uri="{FF2B5EF4-FFF2-40B4-BE49-F238E27FC236}">
                <a16:creationId xmlns:a16="http://schemas.microsoft.com/office/drawing/2014/main" id="{CAF31D26-432B-6A7A-087A-C466E66074D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6275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1">
            <a:extLst>
              <a:ext uri="{FF2B5EF4-FFF2-40B4-BE49-F238E27FC236}">
                <a16:creationId xmlns:a16="http://schemas.microsoft.com/office/drawing/2014/main" id="{9B505047-F807-94BA-AB15-4985445DBAA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584478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2">
            <a:extLst>
              <a:ext uri="{FF2B5EF4-FFF2-40B4-BE49-F238E27FC236}">
                <a16:creationId xmlns:a16="http://schemas.microsoft.com/office/drawing/2014/main" id="{A346B44E-1C65-BAB1-412D-B8E4BF70EF2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18861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3">
            <a:extLst>
              <a:ext uri="{FF2B5EF4-FFF2-40B4-BE49-F238E27FC236}">
                <a16:creationId xmlns:a16="http://schemas.microsoft.com/office/drawing/2014/main" id="{DB73B6ED-894E-421A-2A89-7D09FF99FD7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724420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4">
            <a:extLst>
              <a:ext uri="{FF2B5EF4-FFF2-40B4-BE49-F238E27FC236}">
                <a16:creationId xmlns:a16="http://schemas.microsoft.com/office/drawing/2014/main" id="{A86BAEA3-908A-21B0-0C76-0CEE95C4F0A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149242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6">
            <a:extLst>
              <a:ext uri="{FF2B5EF4-FFF2-40B4-BE49-F238E27FC236}">
                <a16:creationId xmlns:a16="http://schemas.microsoft.com/office/drawing/2014/main" id="{1A1EF45F-2F5E-34F6-B697-57CFE912DF0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21192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7">
            <a:extLst>
              <a:ext uri="{FF2B5EF4-FFF2-40B4-BE49-F238E27FC236}">
                <a16:creationId xmlns:a16="http://schemas.microsoft.com/office/drawing/2014/main" id="{142731FC-2A1E-6E98-5A03-5646439A503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707144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8">
            <a:extLst>
              <a:ext uri="{FF2B5EF4-FFF2-40B4-BE49-F238E27FC236}">
                <a16:creationId xmlns:a16="http://schemas.microsoft.com/office/drawing/2014/main" id="{84317898-6078-9919-B6C8-FBC1728DF3E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9336189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9">
            <a:extLst>
              <a:ext uri="{FF2B5EF4-FFF2-40B4-BE49-F238E27FC236}">
                <a16:creationId xmlns:a16="http://schemas.microsoft.com/office/drawing/2014/main" id="{365CDC38-4965-A9CA-1FCF-57A4EC8E17F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88511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10">
            <a:extLst>
              <a:ext uri="{FF2B5EF4-FFF2-40B4-BE49-F238E27FC236}">
                <a16:creationId xmlns:a16="http://schemas.microsoft.com/office/drawing/2014/main" id="{FB5A6E5E-DF1E-D6BD-398D-109AFB20ED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3065299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12">
            <a:extLst>
              <a:ext uri="{FF2B5EF4-FFF2-40B4-BE49-F238E27FC236}">
                <a16:creationId xmlns:a16="http://schemas.microsoft.com/office/drawing/2014/main" id="{5F94BC81-3FCC-2887-CCD3-BC0A3182F3C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0263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3">
            <a:extLst>
              <a:ext uri="{FF2B5EF4-FFF2-40B4-BE49-F238E27FC236}">
                <a16:creationId xmlns:a16="http://schemas.microsoft.com/office/drawing/2014/main" id="{549A2DD6-4DBB-0BDD-3864-F4F6F65781B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035727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15">
            <a:extLst>
              <a:ext uri="{FF2B5EF4-FFF2-40B4-BE49-F238E27FC236}">
                <a16:creationId xmlns:a16="http://schemas.microsoft.com/office/drawing/2014/main" id="{D1176FA4-8A99-2ED1-5ABD-5B5FA3F26F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764551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16">
            <a:extLst>
              <a:ext uri="{FF2B5EF4-FFF2-40B4-BE49-F238E27FC236}">
                <a16:creationId xmlns:a16="http://schemas.microsoft.com/office/drawing/2014/main" id="{E35FC699-A730-5647-B17D-BB2BC885B04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8764496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17">
            <a:extLst>
              <a:ext uri="{FF2B5EF4-FFF2-40B4-BE49-F238E27FC236}">
                <a16:creationId xmlns:a16="http://schemas.microsoft.com/office/drawing/2014/main" id="{0FAC009F-4F28-E99C-DAE7-EEAF67C8709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8921275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18">
            <a:extLst>
              <a:ext uri="{FF2B5EF4-FFF2-40B4-BE49-F238E27FC236}">
                <a16:creationId xmlns:a16="http://schemas.microsoft.com/office/drawing/2014/main" id="{110B8037-CE71-84A2-A38A-0C71A1965E7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9381696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19">
            <a:extLst>
              <a:ext uri="{FF2B5EF4-FFF2-40B4-BE49-F238E27FC236}">
                <a16:creationId xmlns:a16="http://schemas.microsoft.com/office/drawing/2014/main" id="{C18CE4DC-3529-1A2E-6998-FD27B536F0D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351776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21">
            <a:extLst>
              <a:ext uri="{FF2B5EF4-FFF2-40B4-BE49-F238E27FC236}">
                <a16:creationId xmlns:a16="http://schemas.microsoft.com/office/drawing/2014/main" id="{BE0648BA-51D2-0A6C-C58D-48028BF3C88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436835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22">
            <a:extLst>
              <a:ext uri="{FF2B5EF4-FFF2-40B4-BE49-F238E27FC236}">
                <a16:creationId xmlns:a16="http://schemas.microsoft.com/office/drawing/2014/main" id="{0E5B4226-97E4-D6FB-1B2B-1750B02F5F4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093821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23">
            <a:extLst>
              <a:ext uri="{FF2B5EF4-FFF2-40B4-BE49-F238E27FC236}">
                <a16:creationId xmlns:a16="http://schemas.microsoft.com/office/drawing/2014/main" id="{82A4B716-4D75-51DE-20B1-4F066076C6E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3413292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24">
            <a:extLst>
              <a:ext uri="{FF2B5EF4-FFF2-40B4-BE49-F238E27FC236}">
                <a16:creationId xmlns:a16="http://schemas.microsoft.com/office/drawing/2014/main" id="{16B91E45-FA2D-2F34-4066-86FFE2B1AD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2005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27">
            <a:extLst>
              <a:ext uri="{FF2B5EF4-FFF2-40B4-BE49-F238E27FC236}">
                <a16:creationId xmlns:a16="http://schemas.microsoft.com/office/drawing/2014/main" id="{C37CCB5E-4280-AC6B-31B8-DE682A69630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400713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fvc_4">
            <a:extLst>
              <a:ext uri="{FF2B5EF4-FFF2-40B4-BE49-F238E27FC236}">
                <a16:creationId xmlns:a16="http://schemas.microsoft.com/office/drawing/2014/main" id="{7861F24A-63E1-A8BB-EDB8-0338D990462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4865741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29">
            <a:extLst>
              <a:ext uri="{FF2B5EF4-FFF2-40B4-BE49-F238E27FC236}">
                <a16:creationId xmlns:a16="http://schemas.microsoft.com/office/drawing/2014/main" id="{275B59EC-6FAD-BFAA-7B24-280CDEF1FA8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173975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30">
            <a:extLst>
              <a:ext uri="{FF2B5EF4-FFF2-40B4-BE49-F238E27FC236}">
                <a16:creationId xmlns:a16="http://schemas.microsoft.com/office/drawing/2014/main" id="{BABC73CE-1394-34EE-6D32-1AE81D3451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6353249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31">
            <a:extLst>
              <a:ext uri="{FF2B5EF4-FFF2-40B4-BE49-F238E27FC236}">
                <a16:creationId xmlns:a16="http://schemas.microsoft.com/office/drawing/2014/main" id="{D809147A-0101-D7C0-C1F4-581ECE6DEB0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29299349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32">
            <a:extLst>
              <a:ext uri="{FF2B5EF4-FFF2-40B4-BE49-F238E27FC236}">
                <a16:creationId xmlns:a16="http://schemas.microsoft.com/office/drawing/2014/main" id="{8B488CE1-C36E-75EB-7E89-05430A9B404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74249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33">
            <a:extLst>
              <a:ext uri="{FF2B5EF4-FFF2-40B4-BE49-F238E27FC236}">
                <a16:creationId xmlns:a16="http://schemas.microsoft.com/office/drawing/2014/main" id="{B3779A07-8991-52C8-E080-D0EAADC04A9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0776523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34">
            <a:extLst>
              <a:ext uri="{FF2B5EF4-FFF2-40B4-BE49-F238E27FC236}">
                <a16:creationId xmlns:a16="http://schemas.microsoft.com/office/drawing/2014/main" id="{2C075C87-60ED-CFA9-275D-B5B548194C4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4108748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35">
            <a:extLst>
              <a:ext uri="{FF2B5EF4-FFF2-40B4-BE49-F238E27FC236}">
                <a16:creationId xmlns:a16="http://schemas.microsoft.com/office/drawing/2014/main" id="{9A46E902-3554-F8F5-E83E-E981BF9EF64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54897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36">
            <a:extLst>
              <a:ext uri="{FF2B5EF4-FFF2-40B4-BE49-F238E27FC236}">
                <a16:creationId xmlns:a16="http://schemas.microsoft.com/office/drawing/2014/main" id="{30DFA813-797A-5E34-CAD7-61F5FC1C925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9160962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37">
            <a:extLst>
              <a:ext uri="{FF2B5EF4-FFF2-40B4-BE49-F238E27FC236}">
                <a16:creationId xmlns:a16="http://schemas.microsoft.com/office/drawing/2014/main" id="{624793E9-AB20-60CA-6439-090FB10462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12749643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_bfaso16_nvc_38">
            <a:extLst>
              <a:ext uri="{FF2B5EF4-FFF2-40B4-BE49-F238E27FC236}">
                <a16:creationId xmlns:a16="http://schemas.microsoft.com/office/drawing/2014/main" id="{7CBFFCD3-C2C7-8999-8401-46BC1BB8362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82713" y="0"/>
            <a:ext cx="9426575" cy="6858000"/>
          </a:xfrm>
          <a:prstGeom prst="rect">
            <a:avLst/>
          </a:prstGeom>
        </p:spPr>
      </p:pic>
    </p:spTree>
    <p:extLst>
      <p:ext uri="{BB962C8B-B14F-4D97-AF65-F5344CB8AC3E}">
        <p14:creationId xmlns:p14="http://schemas.microsoft.com/office/powerpoint/2010/main" val="3516215730"/>
      </p:ext>
    </p:extLst>
  </p:cSld>
  <p:clrMapOvr>
    <a:masterClrMapping/>
  </p:clrMapOvr>
</p:sld>
</file>

<file path=ppt/theme/theme1.xml><?xml version="1.0" encoding="utf-8"?>
<a:theme xmlns:a="http://schemas.openxmlformats.org/drawingml/2006/main" name="Office Theme">
  <a:themeElements>
    <a:clrScheme name="Custom 1478">
      <a:dk1>
        <a:srgbClr val="000000"/>
      </a:dk1>
      <a:lt1>
        <a:sysClr val="window" lastClr="FFFFFF"/>
      </a:lt1>
      <a:dk2>
        <a:srgbClr val="000000"/>
      </a:dk2>
      <a:lt2>
        <a:srgbClr val="E7E6E6"/>
      </a:lt2>
      <a:accent1>
        <a:srgbClr val="7B4F15"/>
      </a:accent1>
      <a:accent2>
        <a:srgbClr val="9F248E"/>
      </a:accent2>
      <a:accent3>
        <a:srgbClr val="D298CA"/>
      </a:accent3>
      <a:accent4>
        <a:srgbClr val="D8D8D8"/>
      </a:accent4>
      <a:accent5>
        <a:srgbClr val="201A23"/>
      </a:accent5>
      <a:accent6>
        <a:srgbClr val="BFBFBF"/>
      </a:accent6>
      <a:hlink>
        <a:srgbClr val="0563C1"/>
      </a:hlink>
      <a:folHlink>
        <a:srgbClr val="954F72"/>
      </a:folHlink>
    </a:clrScheme>
    <a:fontScheme name="Custom 770">
      <a:majorFont>
        <a:latin typeface="Segoe UI Semi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ostat Global PowerPoint Template PPT v 2" id="{8661820E-5A40-4F29-9745-3E3022ACE47A}" vid="{9B68A637-8ED9-4209-9E9A-95CC06EB63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BGC PowerPoint Template</Template>
  <TotalTime>73</TotalTime>
  <Words>859</Words>
  <Application>Microsoft Office PowerPoint</Application>
  <PresentationFormat>Widescreen</PresentationFormat>
  <Paragraphs>56</Paragraphs>
  <Slides>401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401</vt:i4>
      </vt:variant>
    </vt:vector>
  </HeadingPairs>
  <TitlesOfParts>
    <vt:vector size="407" baseType="lpstr">
      <vt:lpstr>Arial</vt:lpstr>
      <vt:lpstr>Calibri</vt:lpstr>
      <vt:lpstr>Helvetica</vt:lpstr>
      <vt:lpstr>Segoe UI Semilight</vt:lpstr>
      <vt:lpstr>Wingdings</vt:lpstr>
      <vt:lpstr>Office Theme</vt:lpstr>
      <vt:lpstr>Results from Biostat Global Simulation of UCLA-KSPH Sampling Plans</vt:lpstr>
      <vt:lpstr>Context</vt:lpstr>
      <vt:lpstr>Confidence interval plots (right-side)</vt:lpstr>
      <vt:lpstr>Duplicates Removed</vt:lpstr>
      <vt:lpstr>Data from Burkina Faso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from Burkina Faso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from Pakistan TPVICS Round 2 Survey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from Pakistan TPVICS Round 2 Survey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Presentation</dc:title>
  <dc:creator>Jennifer Brustrom</dc:creator>
  <cp:lastModifiedBy>Dale Rhoda</cp:lastModifiedBy>
  <cp:revision>10</cp:revision>
  <dcterms:created xsi:type="dcterms:W3CDTF">2022-07-12T19:26:48Z</dcterms:created>
  <dcterms:modified xsi:type="dcterms:W3CDTF">2023-04-18T13:16:06Z</dcterms:modified>
</cp:coreProperties>
</file>